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278" r:id="rId21"/>
    <p:sldId id="279" r:id="rId22"/>
    <p:sldId id="274" r:id="rId23"/>
    <p:sldId id="27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8B833-09BA-4CC2-B6CD-DC717076BEE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38DB897-CAD4-4571-94B2-B66427769A2E}">
      <dgm:prSet/>
      <dgm:spPr/>
      <dgm:t>
        <a:bodyPr/>
        <a:lstStyle/>
        <a:p>
          <a:r>
            <a:rPr lang="en-US"/>
            <a:t>Anda oma lastele emakeelset haridust</a:t>
          </a:r>
        </a:p>
      </dgm:t>
    </dgm:pt>
    <dgm:pt modelId="{5BF7F6D1-D2D8-47FF-AA7F-ED232044335C}" type="parTrans" cxnId="{CAF59611-2E46-450A-B772-EEEE9843655F}">
      <dgm:prSet/>
      <dgm:spPr/>
      <dgm:t>
        <a:bodyPr/>
        <a:lstStyle/>
        <a:p>
          <a:endParaRPr lang="en-US"/>
        </a:p>
      </dgm:t>
    </dgm:pt>
    <dgm:pt modelId="{3405EDDA-C673-46F6-8B00-048428A88273}" type="sibTrans" cxnId="{CAF59611-2E46-450A-B772-EEEE9843655F}">
      <dgm:prSet/>
      <dgm:spPr/>
      <dgm:t>
        <a:bodyPr/>
        <a:lstStyle/>
        <a:p>
          <a:endParaRPr lang="en-US"/>
        </a:p>
      </dgm:t>
    </dgm:pt>
    <dgm:pt modelId="{3DBE616B-1DF7-4711-8595-B845503F0E85}">
      <dgm:prSet/>
      <dgm:spPr/>
      <dgm:t>
        <a:bodyPr/>
        <a:lstStyle/>
        <a:p>
          <a:r>
            <a:rPr lang="en-US"/>
            <a:t>Arendada oma kultuurielu vastavalt kaasaja nõuetele</a:t>
          </a:r>
        </a:p>
      </dgm:t>
    </dgm:pt>
    <dgm:pt modelId="{D82811F6-1603-435D-A024-D3F9D6723132}" type="parTrans" cxnId="{FB3F6B22-1CDB-4391-9266-26F0B8E29B19}">
      <dgm:prSet/>
      <dgm:spPr/>
      <dgm:t>
        <a:bodyPr/>
        <a:lstStyle/>
        <a:p>
          <a:endParaRPr lang="en-US"/>
        </a:p>
      </dgm:t>
    </dgm:pt>
    <dgm:pt modelId="{F1CB35E2-D388-4913-B457-4164C2A164D2}" type="sibTrans" cxnId="{FB3F6B22-1CDB-4391-9266-26F0B8E29B19}">
      <dgm:prSet/>
      <dgm:spPr/>
      <dgm:t>
        <a:bodyPr/>
        <a:lstStyle/>
        <a:p>
          <a:endParaRPr lang="en-US"/>
        </a:p>
      </dgm:t>
    </dgm:pt>
    <dgm:pt modelId="{9F8BDCF6-0F3E-4FE9-B444-72A98267E48B}">
      <dgm:prSet/>
      <dgm:spPr/>
      <dgm:t>
        <a:bodyPr/>
        <a:lstStyle/>
        <a:p>
          <a:r>
            <a:rPr lang="en-US"/>
            <a:t>Anda oma vaimselt loovatele jõududele väärikat toetust</a:t>
          </a:r>
        </a:p>
      </dgm:t>
    </dgm:pt>
    <dgm:pt modelId="{1852E873-8D64-49E5-8AF4-F57E2CCFACF2}" type="parTrans" cxnId="{719FEADD-A5A0-4D0F-8974-18A20BCB3AE3}">
      <dgm:prSet/>
      <dgm:spPr/>
      <dgm:t>
        <a:bodyPr/>
        <a:lstStyle/>
        <a:p>
          <a:endParaRPr lang="en-US"/>
        </a:p>
      </dgm:t>
    </dgm:pt>
    <dgm:pt modelId="{9BE1A3B0-4E8F-4730-B620-8D560E3E0ACE}" type="sibTrans" cxnId="{719FEADD-A5A0-4D0F-8974-18A20BCB3AE3}">
      <dgm:prSet/>
      <dgm:spPr/>
      <dgm:t>
        <a:bodyPr/>
        <a:lstStyle/>
        <a:p>
          <a:endParaRPr lang="en-US"/>
        </a:p>
      </dgm:t>
    </dgm:pt>
    <dgm:pt modelId="{10EFFAE9-56DD-495C-9C14-3E4677362151}">
      <dgm:prSet/>
      <dgm:spPr/>
      <dgm:t>
        <a:bodyPr/>
        <a:lstStyle/>
        <a:p>
          <a:r>
            <a:rPr lang="en-US"/>
            <a:t>Kindlustada noortele nende isetegevuslikke võimalusi ja organisatsioonilist elu</a:t>
          </a:r>
        </a:p>
      </dgm:t>
    </dgm:pt>
    <dgm:pt modelId="{9899D695-F755-46DA-8DDB-9907C32B8294}" type="parTrans" cxnId="{FEE9A81C-7E11-44BA-9CC7-5A32C79975C4}">
      <dgm:prSet/>
      <dgm:spPr/>
      <dgm:t>
        <a:bodyPr/>
        <a:lstStyle/>
        <a:p>
          <a:endParaRPr lang="en-US"/>
        </a:p>
      </dgm:t>
    </dgm:pt>
    <dgm:pt modelId="{D2205604-DA33-4545-9480-1004BBDAA770}" type="sibTrans" cxnId="{FEE9A81C-7E11-44BA-9CC7-5A32C79975C4}">
      <dgm:prSet/>
      <dgm:spPr/>
      <dgm:t>
        <a:bodyPr/>
        <a:lstStyle/>
        <a:p>
          <a:endParaRPr lang="en-US"/>
        </a:p>
      </dgm:t>
    </dgm:pt>
    <dgm:pt modelId="{452D596D-A2E0-453A-9932-170BC6B3AF73}">
      <dgm:prSet/>
      <dgm:spPr/>
      <dgm:t>
        <a:bodyPr/>
        <a:lstStyle/>
        <a:p>
          <a:r>
            <a:rPr lang="en-US"/>
            <a:t>Kindlustada vanadele elamistingimusi sellisel viisil, et nad ei jääls isoleerituks võõraste hulgas</a:t>
          </a:r>
        </a:p>
      </dgm:t>
    </dgm:pt>
    <dgm:pt modelId="{0D6732F8-95BB-449B-96D6-C14C3507F52B}" type="parTrans" cxnId="{17A359B9-2325-41FD-AA9B-0720CDBF3143}">
      <dgm:prSet/>
      <dgm:spPr/>
      <dgm:t>
        <a:bodyPr/>
        <a:lstStyle/>
        <a:p>
          <a:endParaRPr lang="en-US"/>
        </a:p>
      </dgm:t>
    </dgm:pt>
    <dgm:pt modelId="{6E7EFEB9-1096-4B5D-98E9-8F9593E86F25}" type="sibTrans" cxnId="{17A359B9-2325-41FD-AA9B-0720CDBF3143}">
      <dgm:prSet/>
      <dgm:spPr/>
      <dgm:t>
        <a:bodyPr/>
        <a:lstStyle/>
        <a:p>
          <a:endParaRPr lang="en-US"/>
        </a:p>
      </dgm:t>
    </dgm:pt>
    <dgm:pt modelId="{5F814EDF-9F27-4CD5-AA4E-74B192208758}" type="pres">
      <dgm:prSet presAssocID="{D5C8B833-09BA-4CC2-B6CD-DC717076BEEF}" presName="diagram" presStyleCnt="0">
        <dgm:presLayoutVars>
          <dgm:dir/>
          <dgm:resizeHandles val="exact"/>
        </dgm:presLayoutVars>
      </dgm:prSet>
      <dgm:spPr/>
    </dgm:pt>
    <dgm:pt modelId="{12A90007-B121-460C-A469-003616912C8B}" type="pres">
      <dgm:prSet presAssocID="{338DB897-CAD4-4571-94B2-B66427769A2E}" presName="node" presStyleLbl="node1" presStyleIdx="0" presStyleCnt="5">
        <dgm:presLayoutVars>
          <dgm:bulletEnabled val="1"/>
        </dgm:presLayoutVars>
      </dgm:prSet>
      <dgm:spPr/>
    </dgm:pt>
    <dgm:pt modelId="{446733D2-33C3-4493-8770-886FA300A8C7}" type="pres">
      <dgm:prSet presAssocID="{3405EDDA-C673-46F6-8B00-048428A88273}" presName="sibTrans" presStyleCnt="0"/>
      <dgm:spPr/>
    </dgm:pt>
    <dgm:pt modelId="{F550DA7F-6D09-4AD0-9AEF-9B0A1CF7BE26}" type="pres">
      <dgm:prSet presAssocID="{3DBE616B-1DF7-4711-8595-B845503F0E85}" presName="node" presStyleLbl="node1" presStyleIdx="1" presStyleCnt="5">
        <dgm:presLayoutVars>
          <dgm:bulletEnabled val="1"/>
        </dgm:presLayoutVars>
      </dgm:prSet>
      <dgm:spPr/>
    </dgm:pt>
    <dgm:pt modelId="{8A79CCBE-46CF-4D9A-B549-A1CD0D0220CD}" type="pres">
      <dgm:prSet presAssocID="{F1CB35E2-D388-4913-B457-4164C2A164D2}" presName="sibTrans" presStyleCnt="0"/>
      <dgm:spPr/>
    </dgm:pt>
    <dgm:pt modelId="{3AE94E42-726C-4B52-97DD-46D9BE0E3306}" type="pres">
      <dgm:prSet presAssocID="{9F8BDCF6-0F3E-4FE9-B444-72A98267E48B}" presName="node" presStyleLbl="node1" presStyleIdx="2" presStyleCnt="5">
        <dgm:presLayoutVars>
          <dgm:bulletEnabled val="1"/>
        </dgm:presLayoutVars>
      </dgm:prSet>
      <dgm:spPr/>
    </dgm:pt>
    <dgm:pt modelId="{60BF3234-A848-456F-B81E-11ACF5515166}" type="pres">
      <dgm:prSet presAssocID="{9BE1A3B0-4E8F-4730-B620-8D560E3E0ACE}" presName="sibTrans" presStyleCnt="0"/>
      <dgm:spPr/>
    </dgm:pt>
    <dgm:pt modelId="{1D4845D5-FCF0-42A5-B8F5-4A8AEC65B8EF}" type="pres">
      <dgm:prSet presAssocID="{10EFFAE9-56DD-495C-9C14-3E4677362151}" presName="node" presStyleLbl="node1" presStyleIdx="3" presStyleCnt="5">
        <dgm:presLayoutVars>
          <dgm:bulletEnabled val="1"/>
        </dgm:presLayoutVars>
      </dgm:prSet>
      <dgm:spPr/>
    </dgm:pt>
    <dgm:pt modelId="{709D55FD-6706-42E7-AAA6-6F4F6F664F43}" type="pres">
      <dgm:prSet presAssocID="{D2205604-DA33-4545-9480-1004BBDAA770}" presName="sibTrans" presStyleCnt="0"/>
      <dgm:spPr/>
    </dgm:pt>
    <dgm:pt modelId="{B8C9296E-BD0A-4171-BD9A-E892B7699306}" type="pres">
      <dgm:prSet presAssocID="{452D596D-A2E0-453A-9932-170BC6B3AF73}" presName="node" presStyleLbl="node1" presStyleIdx="4" presStyleCnt="5">
        <dgm:presLayoutVars>
          <dgm:bulletEnabled val="1"/>
        </dgm:presLayoutVars>
      </dgm:prSet>
      <dgm:spPr/>
    </dgm:pt>
  </dgm:ptLst>
  <dgm:cxnLst>
    <dgm:cxn modelId="{0E884E02-DDD4-4C95-9407-FCC91C10A8E4}" type="presOf" srcId="{3DBE616B-1DF7-4711-8595-B845503F0E85}" destId="{F550DA7F-6D09-4AD0-9AEF-9B0A1CF7BE26}" srcOrd="0" destOrd="0" presId="urn:microsoft.com/office/officeart/2005/8/layout/default"/>
    <dgm:cxn modelId="{CAF59611-2E46-450A-B772-EEEE9843655F}" srcId="{D5C8B833-09BA-4CC2-B6CD-DC717076BEEF}" destId="{338DB897-CAD4-4571-94B2-B66427769A2E}" srcOrd="0" destOrd="0" parTransId="{5BF7F6D1-D2D8-47FF-AA7F-ED232044335C}" sibTransId="{3405EDDA-C673-46F6-8B00-048428A88273}"/>
    <dgm:cxn modelId="{FEE9A81C-7E11-44BA-9CC7-5A32C79975C4}" srcId="{D5C8B833-09BA-4CC2-B6CD-DC717076BEEF}" destId="{10EFFAE9-56DD-495C-9C14-3E4677362151}" srcOrd="3" destOrd="0" parTransId="{9899D695-F755-46DA-8DDB-9907C32B8294}" sibTransId="{D2205604-DA33-4545-9480-1004BBDAA770}"/>
    <dgm:cxn modelId="{FB3F6B22-1CDB-4391-9266-26F0B8E29B19}" srcId="{D5C8B833-09BA-4CC2-B6CD-DC717076BEEF}" destId="{3DBE616B-1DF7-4711-8595-B845503F0E85}" srcOrd="1" destOrd="0" parTransId="{D82811F6-1603-435D-A024-D3F9D6723132}" sibTransId="{F1CB35E2-D388-4913-B457-4164C2A164D2}"/>
    <dgm:cxn modelId="{2A961760-F284-4BB0-A8C4-620C938C10F9}" type="presOf" srcId="{338DB897-CAD4-4571-94B2-B66427769A2E}" destId="{12A90007-B121-460C-A469-003616912C8B}" srcOrd="0" destOrd="0" presId="urn:microsoft.com/office/officeart/2005/8/layout/default"/>
    <dgm:cxn modelId="{2E46FB60-34E2-4993-AB21-FB49B3578842}" type="presOf" srcId="{9F8BDCF6-0F3E-4FE9-B444-72A98267E48B}" destId="{3AE94E42-726C-4B52-97DD-46D9BE0E3306}" srcOrd="0" destOrd="0" presId="urn:microsoft.com/office/officeart/2005/8/layout/default"/>
    <dgm:cxn modelId="{ECFA7645-4C3D-4894-BC4C-B2A2201890AA}" type="presOf" srcId="{D5C8B833-09BA-4CC2-B6CD-DC717076BEEF}" destId="{5F814EDF-9F27-4CD5-AA4E-74B192208758}" srcOrd="0" destOrd="0" presId="urn:microsoft.com/office/officeart/2005/8/layout/default"/>
    <dgm:cxn modelId="{93F8F372-3505-41D1-A3D7-39468747180B}" type="presOf" srcId="{452D596D-A2E0-453A-9932-170BC6B3AF73}" destId="{B8C9296E-BD0A-4171-BD9A-E892B7699306}" srcOrd="0" destOrd="0" presId="urn:microsoft.com/office/officeart/2005/8/layout/default"/>
    <dgm:cxn modelId="{B3501289-0D92-44C1-B42A-89E22A7AA520}" type="presOf" srcId="{10EFFAE9-56DD-495C-9C14-3E4677362151}" destId="{1D4845D5-FCF0-42A5-B8F5-4A8AEC65B8EF}" srcOrd="0" destOrd="0" presId="urn:microsoft.com/office/officeart/2005/8/layout/default"/>
    <dgm:cxn modelId="{17A359B9-2325-41FD-AA9B-0720CDBF3143}" srcId="{D5C8B833-09BA-4CC2-B6CD-DC717076BEEF}" destId="{452D596D-A2E0-453A-9932-170BC6B3AF73}" srcOrd="4" destOrd="0" parTransId="{0D6732F8-95BB-449B-96D6-C14C3507F52B}" sibTransId="{6E7EFEB9-1096-4B5D-98E9-8F9593E86F25}"/>
    <dgm:cxn modelId="{719FEADD-A5A0-4D0F-8974-18A20BCB3AE3}" srcId="{D5C8B833-09BA-4CC2-B6CD-DC717076BEEF}" destId="{9F8BDCF6-0F3E-4FE9-B444-72A98267E48B}" srcOrd="2" destOrd="0" parTransId="{1852E873-8D64-49E5-8AF4-F57E2CCFACF2}" sibTransId="{9BE1A3B0-4E8F-4730-B620-8D560E3E0ACE}"/>
    <dgm:cxn modelId="{8FECB4EA-BB1C-4959-8711-781171A2F804}" type="presParOf" srcId="{5F814EDF-9F27-4CD5-AA4E-74B192208758}" destId="{12A90007-B121-460C-A469-003616912C8B}" srcOrd="0" destOrd="0" presId="urn:microsoft.com/office/officeart/2005/8/layout/default"/>
    <dgm:cxn modelId="{BBB3D908-28AE-423E-840E-259BF852F081}" type="presParOf" srcId="{5F814EDF-9F27-4CD5-AA4E-74B192208758}" destId="{446733D2-33C3-4493-8770-886FA300A8C7}" srcOrd="1" destOrd="0" presId="urn:microsoft.com/office/officeart/2005/8/layout/default"/>
    <dgm:cxn modelId="{28E7B8A8-6626-4DD4-93C6-B48AC546BEC6}" type="presParOf" srcId="{5F814EDF-9F27-4CD5-AA4E-74B192208758}" destId="{F550DA7F-6D09-4AD0-9AEF-9B0A1CF7BE26}" srcOrd="2" destOrd="0" presId="urn:microsoft.com/office/officeart/2005/8/layout/default"/>
    <dgm:cxn modelId="{EE2A9396-C2B1-4B01-B004-83044B6E1F11}" type="presParOf" srcId="{5F814EDF-9F27-4CD5-AA4E-74B192208758}" destId="{8A79CCBE-46CF-4D9A-B549-A1CD0D0220CD}" srcOrd="3" destOrd="0" presId="urn:microsoft.com/office/officeart/2005/8/layout/default"/>
    <dgm:cxn modelId="{EBF1A767-A299-430B-8C02-270B2A88230D}" type="presParOf" srcId="{5F814EDF-9F27-4CD5-AA4E-74B192208758}" destId="{3AE94E42-726C-4B52-97DD-46D9BE0E3306}" srcOrd="4" destOrd="0" presId="urn:microsoft.com/office/officeart/2005/8/layout/default"/>
    <dgm:cxn modelId="{2CD04CFF-DED1-4C45-82B1-06E77EE67AED}" type="presParOf" srcId="{5F814EDF-9F27-4CD5-AA4E-74B192208758}" destId="{60BF3234-A848-456F-B81E-11ACF5515166}" srcOrd="5" destOrd="0" presId="urn:microsoft.com/office/officeart/2005/8/layout/default"/>
    <dgm:cxn modelId="{746952F9-049D-4D63-B848-0C3A98BA720E}" type="presParOf" srcId="{5F814EDF-9F27-4CD5-AA4E-74B192208758}" destId="{1D4845D5-FCF0-42A5-B8F5-4A8AEC65B8EF}" srcOrd="6" destOrd="0" presId="urn:microsoft.com/office/officeart/2005/8/layout/default"/>
    <dgm:cxn modelId="{F3405AAA-B19A-4151-9AED-56AA244A0340}" type="presParOf" srcId="{5F814EDF-9F27-4CD5-AA4E-74B192208758}" destId="{709D55FD-6706-42E7-AAA6-6F4F6F664F43}" srcOrd="7" destOrd="0" presId="urn:microsoft.com/office/officeart/2005/8/layout/default"/>
    <dgm:cxn modelId="{0689B647-93E2-4DDA-9E87-81DD6D0360E9}" type="presParOf" srcId="{5F814EDF-9F27-4CD5-AA4E-74B192208758}" destId="{B8C9296E-BD0A-4171-BD9A-E892B76993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6A64B-87C8-4857-99D0-C225367D46B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E5D9AB5-A945-4FE8-A0AF-C78084670D3C}">
      <dgm:prSet/>
      <dgm:spPr/>
      <dgm:t>
        <a:bodyPr/>
        <a:lstStyle/>
        <a:p>
          <a:r>
            <a:rPr lang="en-US"/>
            <a:t>… viis eestlaste kultuuriautonoomia küsimuse Riigipäevale</a:t>
          </a:r>
        </a:p>
      </dgm:t>
    </dgm:pt>
    <dgm:pt modelId="{E9E2173B-EA26-4BB2-A82C-85EFEBBBD2D6}" type="parTrans" cxnId="{CF525910-D1EC-43EE-856B-825148F0F489}">
      <dgm:prSet/>
      <dgm:spPr/>
      <dgm:t>
        <a:bodyPr/>
        <a:lstStyle/>
        <a:p>
          <a:endParaRPr lang="en-US"/>
        </a:p>
      </dgm:t>
    </dgm:pt>
    <dgm:pt modelId="{B114A8E5-B7BC-4176-9F77-99DECBFE3CBD}" type="sibTrans" cxnId="{CF525910-D1EC-43EE-856B-825148F0F489}">
      <dgm:prSet/>
      <dgm:spPr/>
      <dgm:t>
        <a:bodyPr/>
        <a:lstStyle/>
        <a:p>
          <a:endParaRPr lang="en-US"/>
        </a:p>
      </dgm:t>
    </dgm:pt>
    <dgm:pt modelId="{7CFF28CC-CD75-4C5B-85BE-45C629D19C9F}">
      <dgm:prSet/>
      <dgm:spPr/>
      <dgm:t>
        <a:bodyPr/>
        <a:lstStyle/>
        <a:p>
          <a:r>
            <a:rPr lang="en-US" dirty="0"/>
            <a:t>… </a:t>
          </a:r>
          <a:r>
            <a:rPr lang="en-US" dirty="0" err="1"/>
            <a:t>lõi</a:t>
          </a:r>
          <a:r>
            <a:rPr lang="en-US" dirty="0"/>
            <a:t> </a:t>
          </a:r>
          <a:r>
            <a:rPr lang="en-US" dirty="0" err="1"/>
            <a:t>Eesti</a:t>
          </a:r>
          <a:r>
            <a:rPr lang="en-US" dirty="0"/>
            <a:t> </a:t>
          </a:r>
          <a:r>
            <a:rPr lang="en-US" dirty="0" err="1"/>
            <a:t>Rahvaülikooli</a:t>
          </a:r>
          <a:r>
            <a:rPr lang="en-US" dirty="0"/>
            <a:t> </a:t>
          </a:r>
          <a:r>
            <a:rPr lang="en-US" dirty="0" err="1"/>
            <a:t>Gimos</a:t>
          </a:r>
          <a:r>
            <a:rPr lang="en-US" dirty="0"/>
            <a:t>, mis </a:t>
          </a:r>
          <a:r>
            <a:rPr lang="en-US" dirty="0" err="1"/>
            <a:t>andis</a:t>
          </a:r>
          <a:r>
            <a:rPr lang="en-US" dirty="0"/>
            <a:t> </a:t>
          </a:r>
          <a:r>
            <a:rPr lang="en-US" dirty="0" err="1"/>
            <a:t>sadadele</a:t>
          </a:r>
          <a:r>
            <a:rPr lang="en-US" dirty="0"/>
            <a:t> </a:t>
          </a:r>
          <a:r>
            <a:rPr lang="en-US" dirty="0" err="1"/>
            <a:t>noortele</a:t>
          </a:r>
          <a:r>
            <a:rPr lang="en-US" dirty="0"/>
            <a:t> </a:t>
          </a:r>
          <a:r>
            <a:rPr lang="en-US" dirty="0" err="1"/>
            <a:t>rahvusliku</a:t>
          </a:r>
          <a:r>
            <a:rPr lang="en-US" dirty="0"/>
            <a:t> ja </a:t>
          </a:r>
          <a:r>
            <a:rPr lang="en-US" dirty="0" err="1"/>
            <a:t>ühiskonnateadusliku</a:t>
          </a:r>
          <a:r>
            <a:rPr lang="en-US" dirty="0"/>
            <a:t> </a:t>
          </a:r>
          <a:r>
            <a:rPr lang="en-US" dirty="0" err="1"/>
            <a:t>lisahariduse</a:t>
          </a:r>
          <a:r>
            <a:rPr lang="en-US" dirty="0"/>
            <a:t> </a:t>
          </a:r>
          <a:r>
            <a:rPr lang="en-US" dirty="0" err="1"/>
            <a:t>ning</a:t>
          </a:r>
          <a:r>
            <a:rPr lang="en-US" dirty="0"/>
            <a:t> </a:t>
          </a:r>
          <a:r>
            <a:rPr lang="en-US" dirty="0" err="1"/>
            <a:t>rikastas</a:t>
          </a:r>
          <a:r>
            <a:rPr lang="en-US" dirty="0"/>
            <a:t> </a:t>
          </a:r>
          <a:r>
            <a:rPr lang="en-US" dirty="0" err="1"/>
            <a:t>nende</a:t>
          </a:r>
          <a:r>
            <a:rPr lang="en-US" dirty="0"/>
            <a:t> </a:t>
          </a:r>
          <a:r>
            <a:rPr lang="en-US" dirty="0" err="1"/>
            <a:t>oskust</a:t>
          </a:r>
          <a:r>
            <a:rPr lang="en-US" dirty="0"/>
            <a:t> </a:t>
          </a:r>
          <a:r>
            <a:rPr lang="en-US" dirty="0" err="1"/>
            <a:t>emakeeles</a:t>
          </a:r>
          <a:endParaRPr lang="en-US" dirty="0"/>
        </a:p>
      </dgm:t>
    </dgm:pt>
    <dgm:pt modelId="{3A8EDEF6-8980-4A8C-BA98-5A5D9815D9CE}" type="parTrans" cxnId="{6522A1F5-5710-434F-B438-5ABEE8D04224}">
      <dgm:prSet/>
      <dgm:spPr/>
      <dgm:t>
        <a:bodyPr/>
        <a:lstStyle/>
        <a:p>
          <a:endParaRPr lang="en-US"/>
        </a:p>
      </dgm:t>
    </dgm:pt>
    <dgm:pt modelId="{EC7126D2-7CDE-45AF-97D7-50FF5A04A98D}" type="sibTrans" cxnId="{6522A1F5-5710-434F-B438-5ABEE8D04224}">
      <dgm:prSet/>
      <dgm:spPr/>
      <dgm:t>
        <a:bodyPr/>
        <a:lstStyle/>
        <a:p>
          <a:endParaRPr lang="en-US"/>
        </a:p>
      </dgm:t>
    </dgm:pt>
    <dgm:pt modelId="{383C9CE6-2E44-4EA0-AC4C-C61EB740A85A}">
      <dgm:prSet/>
      <dgm:spPr/>
      <dgm:t>
        <a:bodyPr/>
        <a:lstStyle/>
        <a:p>
          <a:r>
            <a:rPr lang="en-US" dirty="0"/>
            <a:t>… </a:t>
          </a:r>
          <a:r>
            <a:rPr lang="en-US" dirty="0" err="1"/>
            <a:t>oli</a:t>
          </a:r>
          <a:r>
            <a:rPr lang="en-US" dirty="0"/>
            <a:t> </a:t>
          </a:r>
          <a:r>
            <a:rPr lang="en-US" dirty="0" err="1"/>
            <a:t>Eesti</a:t>
          </a:r>
          <a:r>
            <a:rPr lang="en-US" dirty="0"/>
            <a:t> </a:t>
          </a:r>
          <a:r>
            <a:rPr lang="en-US" dirty="0" err="1"/>
            <a:t>noortesekretäri</a:t>
          </a:r>
          <a:r>
            <a:rPr lang="en-US" dirty="0"/>
            <a:t> </a:t>
          </a:r>
          <a:r>
            <a:rPr lang="en-US" dirty="0" err="1"/>
            <a:t>ameti</a:t>
          </a:r>
          <a:r>
            <a:rPr lang="en-US" dirty="0"/>
            <a:t> </a:t>
          </a:r>
          <a:r>
            <a:rPr lang="en-US" dirty="0" err="1"/>
            <a:t>loomise</a:t>
          </a:r>
          <a:r>
            <a:rPr lang="en-US" dirty="0"/>
            <a:t> </a:t>
          </a:r>
          <a:r>
            <a:rPr lang="en-US" dirty="0" err="1"/>
            <a:t>ettepaneku</a:t>
          </a:r>
          <a:r>
            <a:rPr lang="en-US" dirty="0"/>
            <a:t> </a:t>
          </a:r>
          <a:r>
            <a:rPr lang="en-US" dirty="0" err="1"/>
            <a:t>taga</a:t>
          </a:r>
          <a:endParaRPr lang="en-US" dirty="0"/>
        </a:p>
      </dgm:t>
    </dgm:pt>
    <dgm:pt modelId="{C19A3203-195B-49AC-A34A-AA1F40A7E97E}" type="parTrans" cxnId="{9BECB130-40E4-462D-A613-7D2965C901DA}">
      <dgm:prSet/>
      <dgm:spPr/>
      <dgm:t>
        <a:bodyPr/>
        <a:lstStyle/>
        <a:p>
          <a:endParaRPr lang="en-US"/>
        </a:p>
      </dgm:t>
    </dgm:pt>
    <dgm:pt modelId="{7AD7E312-BBE2-4665-89F2-57F39B7AC361}" type="sibTrans" cxnId="{9BECB130-40E4-462D-A613-7D2965C901DA}">
      <dgm:prSet/>
      <dgm:spPr/>
      <dgm:t>
        <a:bodyPr/>
        <a:lstStyle/>
        <a:p>
          <a:endParaRPr lang="en-US"/>
        </a:p>
      </dgm:t>
    </dgm:pt>
    <dgm:pt modelId="{A8968942-2130-437D-8DFE-35CD3F184285}">
      <dgm:prSet/>
      <dgm:spPr/>
      <dgm:t>
        <a:bodyPr/>
        <a:lstStyle/>
        <a:p>
          <a:r>
            <a:rPr lang="en-US"/>
            <a:t>… lõi Eesti kultuuriauhinna vaimselt loovatele eestlastele Rootsis</a:t>
          </a:r>
        </a:p>
      </dgm:t>
    </dgm:pt>
    <dgm:pt modelId="{2347304C-F9A4-4C90-8442-E6179CAEE5C0}" type="parTrans" cxnId="{77CDE164-8E06-4C63-9FBC-ABC76BD2EBC7}">
      <dgm:prSet/>
      <dgm:spPr/>
      <dgm:t>
        <a:bodyPr/>
        <a:lstStyle/>
        <a:p>
          <a:endParaRPr lang="en-US"/>
        </a:p>
      </dgm:t>
    </dgm:pt>
    <dgm:pt modelId="{E6FE915E-5AE7-4F99-AB22-A363AC8DD8A1}" type="sibTrans" cxnId="{77CDE164-8E06-4C63-9FBC-ABC76BD2EBC7}">
      <dgm:prSet/>
      <dgm:spPr/>
      <dgm:t>
        <a:bodyPr/>
        <a:lstStyle/>
        <a:p>
          <a:endParaRPr lang="en-US"/>
        </a:p>
      </dgm:t>
    </dgm:pt>
    <dgm:pt modelId="{A90297EE-DD28-4382-BC37-783A3C2EFBBB}">
      <dgm:prSet/>
      <dgm:spPr/>
      <dgm:t>
        <a:bodyPr/>
        <a:lstStyle/>
        <a:p>
          <a:r>
            <a:rPr lang="en-US"/>
            <a:t>… lõi Eesti suurloterii eestlaste rahvuskultuuriliste taotluste toetamiseks</a:t>
          </a:r>
        </a:p>
      </dgm:t>
    </dgm:pt>
    <dgm:pt modelId="{C370C3AE-4365-4741-BACA-5698B3D12341}" type="parTrans" cxnId="{9457E484-F486-4570-AA8A-2A0F4A2EA92D}">
      <dgm:prSet/>
      <dgm:spPr/>
      <dgm:t>
        <a:bodyPr/>
        <a:lstStyle/>
        <a:p>
          <a:endParaRPr lang="en-US"/>
        </a:p>
      </dgm:t>
    </dgm:pt>
    <dgm:pt modelId="{6F952A70-A889-4C48-B0AB-9DCDF6AA6553}" type="sibTrans" cxnId="{9457E484-F486-4570-AA8A-2A0F4A2EA92D}">
      <dgm:prSet/>
      <dgm:spPr/>
      <dgm:t>
        <a:bodyPr/>
        <a:lstStyle/>
        <a:p>
          <a:endParaRPr lang="en-US"/>
        </a:p>
      </dgm:t>
    </dgm:pt>
    <dgm:pt modelId="{5C802634-B787-459D-8928-6DEA16F61B11}" type="pres">
      <dgm:prSet presAssocID="{DBC6A64B-87C8-4857-99D0-C225367D46B5}" presName="diagram" presStyleCnt="0">
        <dgm:presLayoutVars>
          <dgm:dir/>
          <dgm:resizeHandles val="exact"/>
        </dgm:presLayoutVars>
      </dgm:prSet>
      <dgm:spPr/>
    </dgm:pt>
    <dgm:pt modelId="{D121193E-5C69-4D54-BBC2-5A2711B019BC}" type="pres">
      <dgm:prSet presAssocID="{1E5D9AB5-A945-4FE8-A0AF-C78084670D3C}" presName="node" presStyleLbl="node1" presStyleIdx="0" presStyleCnt="5">
        <dgm:presLayoutVars>
          <dgm:bulletEnabled val="1"/>
        </dgm:presLayoutVars>
      </dgm:prSet>
      <dgm:spPr/>
    </dgm:pt>
    <dgm:pt modelId="{B46256A2-4D97-4144-B3B6-3B27FFF8054F}" type="pres">
      <dgm:prSet presAssocID="{B114A8E5-B7BC-4176-9F77-99DECBFE3CBD}" presName="sibTrans" presStyleCnt="0"/>
      <dgm:spPr/>
    </dgm:pt>
    <dgm:pt modelId="{1D01D158-E401-4463-9AB7-287B0FAFFC58}" type="pres">
      <dgm:prSet presAssocID="{7CFF28CC-CD75-4C5B-85BE-45C629D19C9F}" presName="node" presStyleLbl="node1" presStyleIdx="1" presStyleCnt="5">
        <dgm:presLayoutVars>
          <dgm:bulletEnabled val="1"/>
        </dgm:presLayoutVars>
      </dgm:prSet>
      <dgm:spPr/>
    </dgm:pt>
    <dgm:pt modelId="{36741BAE-87CD-4EF9-8EE8-018268A880CC}" type="pres">
      <dgm:prSet presAssocID="{EC7126D2-7CDE-45AF-97D7-50FF5A04A98D}" presName="sibTrans" presStyleCnt="0"/>
      <dgm:spPr/>
    </dgm:pt>
    <dgm:pt modelId="{B5EF4D08-5A18-4695-8916-8D6120997DD1}" type="pres">
      <dgm:prSet presAssocID="{383C9CE6-2E44-4EA0-AC4C-C61EB740A85A}" presName="node" presStyleLbl="node1" presStyleIdx="2" presStyleCnt="5">
        <dgm:presLayoutVars>
          <dgm:bulletEnabled val="1"/>
        </dgm:presLayoutVars>
      </dgm:prSet>
      <dgm:spPr/>
    </dgm:pt>
    <dgm:pt modelId="{7B70003A-582F-4607-8B52-221224182C45}" type="pres">
      <dgm:prSet presAssocID="{7AD7E312-BBE2-4665-89F2-57F39B7AC361}" presName="sibTrans" presStyleCnt="0"/>
      <dgm:spPr/>
    </dgm:pt>
    <dgm:pt modelId="{15E856BC-6779-4894-B64D-4E2EF799EA55}" type="pres">
      <dgm:prSet presAssocID="{A8968942-2130-437D-8DFE-35CD3F184285}" presName="node" presStyleLbl="node1" presStyleIdx="3" presStyleCnt="5">
        <dgm:presLayoutVars>
          <dgm:bulletEnabled val="1"/>
        </dgm:presLayoutVars>
      </dgm:prSet>
      <dgm:spPr/>
    </dgm:pt>
    <dgm:pt modelId="{635D2600-0228-4DAA-A92F-D7AF1779BBB2}" type="pres">
      <dgm:prSet presAssocID="{E6FE915E-5AE7-4F99-AB22-A363AC8DD8A1}" presName="sibTrans" presStyleCnt="0"/>
      <dgm:spPr/>
    </dgm:pt>
    <dgm:pt modelId="{146CCF59-A370-4B5C-B0C3-C3B8EFA135E0}" type="pres">
      <dgm:prSet presAssocID="{A90297EE-DD28-4382-BC37-783A3C2EFBBB}" presName="node" presStyleLbl="node1" presStyleIdx="4" presStyleCnt="5">
        <dgm:presLayoutVars>
          <dgm:bulletEnabled val="1"/>
        </dgm:presLayoutVars>
      </dgm:prSet>
      <dgm:spPr/>
    </dgm:pt>
  </dgm:ptLst>
  <dgm:cxnLst>
    <dgm:cxn modelId="{4A146902-F170-445D-A564-7031EE529EDE}" type="presOf" srcId="{7CFF28CC-CD75-4C5B-85BE-45C629D19C9F}" destId="{1D01D158-E401-4463-9AB7-287B0FAFFC58}" srcOrd="0" destOrd="0" presId="urn:microsoft.com/office/officeart/2005/8/layout/default"/>
    <dgm:cxn modelId="{CF525910-D1EC-43EE-856B-825148F0F489}" srcId="{DBC6A64B-87C8-4857-99D0-C225367D46B5}" destId="{1E5D9AB5-A945-4FE8-A0AF-C78084670D3C}" srcOrd="0" destOrd="0" parTransId="{E9E2173B-EA26-4BB2-A82C-85EFEBBBD2D6}" sibTransId="{B114A8E5-B7BC-4176-9F77-99DECBFE3CBD}"/>
    <dgm:cxn modelId="{9BECB130-40E4-462D-A613-7D2965C901DA}" srcId="{DBC6A64B-87C8-4857-99D0-C225367D46B5}" destId="{383C9CE6-2E44-4EA0-AC4C-C61EB740A85A}" srcOrd="2" destOrd="0" parTransId="{C19A3203-195B-49AC-A34A-AA1F40A7E97E}" sibTransId="{7AD7E312-BBE2-4665-89F2-57F39B7AC361}"/>
    <dgm:cxn modelId="{B05A7C61-DFEE-4B22-AFF0-87816716AE40}" type="presOf" srcId="{383C9CE6-2E44-4EA0-AC4C-C61EB740A85A}" destId="{B5EF4D08-5A18-4695-8916-8D6120997DD1}" srcOrd="0" destOrd="0" presId="urn:microsoft.com/office/officeart/2005/8/layout/default"/>
    <dgm:cxn modelId="{77CDE164-8E06-4C63-9FBC-ABC76BD2EBC7}" srcId="{DBC6A64B-87C8-4857-99D0-C225367D46B5}" destId="{A8968942-2130-437D-8DFE-35CD3F184285}" srcOrd="3" destOrd="0" parTransId="{2347304C-F9A4-4C90-8442-E6179CAEE5C0}" sibTransId="{E6FE915E-5AE7-4F99-AB22-A363AC8DD8A1}"/>
    <dgm:cxn modelId="{28196F53-2A92-43DF-B6AA-B0C0B6E18CB4}" type="presOf" srcId="{1E5D9AB5-A945-4FE8-A0AF-C78084670D3C}" destId="{D121193E-5C69-4D54-BBC2-5A2711B019BC}" srcOrd="0" destOrd="0" presId="urn:microsoft.com/office/officeart/2005/8/layout/default"/>
    <dgm:cxn modelId="{9457E484-F486-4570-AA8A-2A0F4A2EA92D}" srcId="{DBC6A64B-87C8-4857-99D0-C225367D46B5}" destId="{A90297EE-DD28-4382-BC37-783A3C2EFBBB}" srcOrd="4" destOrd="0" parTransId="{C370C3AE-4365-4741-BACA-5698B3D12341}" sibTransId="{6F952A70-A889-4C48-B0AB-9DCDF6AA6553}"/>
    <dgm:cxn modelId="{E4704E90-7BFE-46AC-ADB6-4A9DCA3E6DCF}" type="presOf" srcId="{DBC6A64B-87C8-4857-99D0-C225367D46B5}" destId="{5C802634-B787-459D-8928-6DEA16F61B11}" srcOrd="0" destOrd="0" presId="urn:microsoft.com/office/officeart/2005/8/layout/default"/>
    <dgm:cxn modelId="{DFEDED95-844F-4332-9661-471A3B88E24A}" type="presOf" srcId="{A8968942-2130-437D-8DFE-35CD3F184285}" destId="{15E856BC-6779-4894-B64D-4E2EF799EA55}" srcOrd="0" destOrd="0" presId="urn:microsoft.com/office/officeart/2005/8/layout/default"/>
    <dgm:cxn modelId="{1A12ADCF-89D4-4CBF-9A19-A1B57AFEC41D}" type="presOf" srcId="{A90297EE-DD28-4382-BC37-783A3C2EFBBB}" destId="{146CCF59-A370-4B5C-B0C3-C3B8EFA135E0}" srcOrd="0" destOrd="0" presId="urn:microsoft.com/office/officeart/2005/8/layout/default"/>
    <dgm:cxn modelId="{6522A1F5-5710-434F-B438-5ABEE8D04224}" srcId="{DBC6A64B-87C8-4857-99D0-C225367D46B5}" destId="{7CFF28CC-CD75-4C5B-85BE-45C629D19C9F}" srcOrd="1" destOrd="0" parTransId="{3A8EDEF6-8980-4A8C-BA98-5A5D9815D9CE}" sibTransId="{EC7126D2-7CDE-45AF-97D7-50FF5A04A98D}"/>
    <dgm:cxn modelId="{AF7F0555-466D-4A85-AFAF-EEF01895BA6E}" type="presParOf" srcId="{5C802634-B787-459D-8928-6DEA16F61B11}" destId="{D121193E-5C69-4D54-BBC2-5A2711B019BC}" srcOrd="0" destOrd="0" presId="urn:microsoft.com/office/officeart/2005/8/layout/default"/>
    <dgm:cxn modelId="{592D1811-C49F-44BF-9F8D-52BFE1E3E2FB}" type="presParOf" srcId="{5C802634-B787-459D-8928-6DEA16F61B11}" destId="{B46256A2-4D97-4144-B3B6-3B27FFF8054F}" srcOrd="1" destOrd="0" presId="urn:microsoft.com/office/officeart/2005/8/layout/default"/>
    <dgm:cxn modelId="{AF24F7C0-0195-4069-87F6-1725921E0B81}" type="presParOf" srcId="{5C802634-B787-459D-8928-6DEA16F61B11}" destId="{1D01D158-E401-4463-9AB7-287B0FAFFC58}" srcOrd="2" destOrd="0" presId="urn:microsoft.com/office/officeart/2005/8/layout/default"/>
    <dgm:cxn modelId="{845D3380-59DC-4501-B89E-78C3E25941E9}" type="presParOf" srcId="{5C802634-B787-459D-8928-6DEA16F61B11}" destId="{36741BAE-87CD-4EF9-8EE8-018268A880CC}" srcOrd="3" destOrd="0" presId="urn:microsoft.com/office/officeart/2005/8/layout/default"/>
    <dgm:cxn modelId="{35DA6DCD-B04A-4ECA-BE5F-43267691EDC9}" type="presParOf" srcId="{5C802634-B787-459D-8928-6DEA16F61B11}" destId="{B5EF4D08-5A18-4695-8916-8D6120997DD1}" srcOrd="4" destOrd="0" presId="urn:microsoft.com/office/officeart/2005/8/layout/default"/>
    <dgm:cxn modelId="{418D01D4-1DE6-4BC6-A73F-AFFBFF46F636}" type="presParOf" srcId="{5C802634-B787-459D-8928-6DEA16F61B11}" destId="{7B70003A-582F-4607-8B52-221224182C45}" srcOrd="5" destOrd="0" presId="urn:microsoft.com/office/officeart/2005/8/layout/default"/>
    <dgm:cxn modelId="{39DEB258-8604-432E-8481-9B469BFD446E}" type="presParOf" srcId="{5C802634-B787-459D-8928-6DEA16F61B11}" destId="{15E856BC-6779-4894-B64D-4E2EF799EA55}" srcOrd="6" destOrd="0" presId="urn:microsoft.com/office/officeart/2005/8/layout/default"/>
    <dgm:cxn modelId="{7EDABAFC-1805-48FA-8A9B-AA3057A0ABB6}" type="presParOf" srcId="{5C802634-B787-459D-8928-6DEA16F61B11}" destId="{635D2600-0228-4DAA-A92F-D7AF1779BBB2}" srcOrd="7" destOrd="0" presId="urn:microsoft.com/office/officeart/2005/8/layout/default"/>
    <dgm:cxn modelId="{C9DB4DCC-AC71-4391-A954-8E45F1F0285A}" type="presParOf" srcId="{5C802634-B787-459D-8928-6DEA16F61B11}" destId="{146CCF59-A370-4B5C-B0C3-C3B8EFA135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2D7F5D-F25A-410A-9638-288A669992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11C71-8E7A-4A52-A21D-B7478CB68810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… ja </a:t>
          </a:r>
          <a:r>
            <a:rPr lang="en-US" dirty="0" err="1"/>
            <a:t>andke</a:t>
          </a:r>
          <a:r>
            <a:rPr lang="en-US" dirty="0"/>
            <a:t> </a:t>
          </a:r>
          <a:r>
            <a:rPr lang="en-US" dirty="0" err="1"/>
            <a:t>oma</a:t>
          </a:r>
          <a:r>
            <a:rPr lang="en-US" dirty="0"/>
            <a:t> </a:t>
          </a:r>
          <a:r>
            <a:rPr lang="en-US" dirty="0" err="1"/>
            <a:t>usaldus</a:t>
          </a:r>
          <a:r>
            <a:rPr lang="en-US" dirty="0"/>
            <a:t> </a:t>
          </a:r>
          <a:r>
            <a:rPr lang="en-US" dirty="0" err="1"/>
            <a:t>kandidaatidele</a:t>
          </a:r>
          <a:r>
            <a:rPr lang="en-US" dirty="0"/>
            <a:t>, </a:t>
          </a:r>
        </a:p>
      </dgm:t>
    </dgm:pt>
    <dgm:pt modelId="{3F9628D5-AEAA-46CC-A96B-B405D71D41A5}" type="parTrans" cxnId="{42F87B4A-DE62-4A15-835E-E28BA5A0175A}">
      <dgm:prSet/>
      <dgm:spPr/>
      <dgm:t>
        <a:bodyPr/>
        <a:lstStyle/>
        <a:p>
          <a:endParaRPr lang="en-US"/>
        </a:p>
      </dgm:t>
    </dgm:pt>
    <dgm:pt modelId="{26FE58DA-96BC-46EF-ABBD-6BE6832EE46C}" type="sibTrans" cxnId="{42F87B4A-DE62-4A15-835E-E28BA5A0175A}">
      <dgm:prSet/>
      <dgm:spPr/>
      <dgm:t>
        <a:bodyPr/>
        <a:lstStyle/>
        <a:p>
          <a:endParaRPr lang="en-US"/>
        </a:p>
      </dgm:t>
    </dgm:pt>
    <dgm:pt modelId="{3D35EA21-8DB2-4ED2-8FB6-A97853F7FC11}">
      <dgm:prSet/>
      <dgm:spPr>
        <a:solidFill>
          <a:srgbClr val="0070C0"/>
        </a:solidFill>
      </dgm:spPr>
      <dgm:t>
        <a:bodyPr/>
        <a:lstStyle/>
        <a:p>
          <a:r>
            <a:rPr lang="en-US" dirty="0" err="1"/>
            <a:t>keda</a:t>
          </a:r>
          <a:r>
            <a:rPr lang="en-US" dirty="0"/>
            <a:t> </a:t>
          </a:r>
          <a:r>
            <a:rPr lang="en-US" dirty="0" err="1"/>
            <a:t>peate</a:t>
          </a:r>
          <a:r>
            <a:rPr lang="en-US" dirty="0"/>
            <a:t> </a:t>
          </a:r>
          <a:r>
            <a:rPr lang="en-US" dirty="0" err="1"/>
            <a:t>sobivaks</a:t>
          </a:r>
          <a:r>
            <a:rPr lang="en-US" dirty="0"/>
            <a:t> </a:t>
          </a:r>
          <a:r>
            <a:rPr lang="en-US" dirty="0" err="1"/>
            <a:t>eesti</a:t>
          </a:r>
          <a:r>
            <a:rPr lang="en-US" dirty="0"/>
            <a:t> </a:t>
          </a:r>
          <a:r>
            <a:rPr lang="en-US" dirty="0" err="1"/>
            <a:t>rahvusgruppi</a:t>
          </a:r>
          <a:r>
            <a:rPr lang="en-US" dirty="0"/>
            <a:t> </a:t>
          </a:r>
          <a:r>
            <a:rPr lang="en-US" dirty="0" err="1"/>
            <a:t>esindama</a:t>
          </a:r>
          <a:endParaRPr lang="en-US" dirty="0"/>
        </a:p>
      </dgm:t>
    </dgm:pt>
    <dgm:pt modelId="{9A6E8A43-6B3E-4000-BC68-9B598706F6CD}" type="parTrans" cxnId="{DFCE8975-A09E-49C4-964D-994C5598EE54}">
      <dgm:prSet/>
      <dgm:spPr/>
      <dgm:t>
        <a:bodyPr/>
        <a:lstStyle/>
        <a:p>
          <a:endParaRPr lang="en-US"/>
        </a:p>
      </dgm:t>
    </dgm:pt>
    <dgm:pt modelId="{87282928-5445-49B3-B5A8-E2F7E9A9A3E7}" type="sibTrans" cxnId="{DFCE8975-A09E-49C4-964D-994C5598EE54}">
      <dgm:prSet/>
      <dgm:spPr/>
      <dgm:t>
        <a:bodyPr/>
        <a:lstStyle/>
        <a:p>
          <a:endParaRPr lang="en-US"/>
        </a:p>
      </dgm:t>
    </dgm:pt>
    <dgm:pt modelId="{A0FDCE5A-4BD6-4A3B-9887-6841EF2FFD27}" type="pres">
      <dgm:prSet presAssocID="{2A2D7F5D-F25A-410A-9638-288A669992A5}" presName="diagram" presStyleCnt="0">
        <dgm:presLayoutVars>
          <dgm:dir/>
          <dgm:resizeHandles val="exact"/>
        </dgm:presLayoutVars>
      </dgm:prSet>
      <dgm:spPr/>
    </dgm:pt>
    <dgm:pt modelId="{07489C1B-2EF6-4161-AA32-B0502A9FEE68}" type="pres">
      <dgm:prSet presAssocID="{26F11C71-8E7A-4A52-A21D-B7478CB68810}" presName="node" presStyleLbl="node1" presStyleIdx="0" presStyleCnt="2">
        <dgm:presLayoutVars>
          <dgm:bulletEnabled val="1"/>
        </dgm:presLayoutVars>
      </dgm:prSet>
      <dgm:spPr/>
    </dgm:pt>
    <dgm:pt modelId="{21E482B3-BAFD-447E-A08D-C406721FB795}" type="pres">
      <dgm:prSet presAssocID="{26FE58DA-96BC-46EF-ABBD-6BE6832EE46C}" presName="sibTrans" presStyleCnt="0"/>
      <dgm:spPr/>
    </dgm:pt>
    <dgm:pt modelId="{DFC9FB9F-4ADD-4638-99B1-34CA60C05016}" type="pres">
      <dgm:prSet presAssocID="{3D35EA21-8DB2-4ED2-8FB6-A97853F7FC11}" presName="node" presStyleLbl="node1" presStyleIdx="1" presStyleCnt="2">
        <dgm:presLayoutVars>
          <dgm:bulletEnabled val="1"/>
        </dgm:presLayoutVars>
      </dgm:prSet>
      <dgm:spPr/>
    </dgm:pt>
  </dgm:ptLst>
  <dgm:cxnLst>
    <dgm:cxn modelId="{833E811E-D505-4FB1-88F3-FABDD8E2BF12}" type="presOf" srcId="{2A2D7F5D-F25A-410A-9638-288A669992A5}" destId="{A0FDCE5A-4BD6-4A3B-9887-6841EF2FFD27}" srcOrd="0" destOrd="0" presId="urn:microsoft.com/office/officeart/2005/8/layout/default"/>
    <dgm:cxn modelId="{42F87B4A-DE62-4A15-835E-E28BA5A0175A}" srcId="{2A2D7F5D-F25A-410A-9638-288A669992A5}" destId="{26F11C71-8E7A-4A52-A21D-B7478CB68810}" srcOrd="0" destOrd="0" parTransId="{3F9628D5-AEAA-46CC-A96B-B405D71D41A5}" sibTransId="{26FE58DA-96BC-46EF-ABBD-6BE6832EE46C}"/>
    <dgm:cxn modelId="{DFCE8975-A09E-49C4-964D-994C5598EE54}" srcId="{2A2D7F5D-F25A-410A-9638-288A669992A5}" destId="{3D35EA21-8DB2-4ED2-8FB6-A97853F7FC11}" srcOrd="1" destOrd="0" parTransId="{9A6E8A43-6B3E-4000-BC68-9B598706F6CD}" sibTransId="{87282928-5445-49B3-B5A8-E2F7E9A9A3E7}"/>
    <dgm:cxn modelId="{576CD791-7BE7-45BD-8C51-3E4F2F8D56F1}" type="presOf" srcId="{3D35EA21-8DB2-4ED2-8FB6-A97853F7FC11}" destId="{DFC9FB9F-4ADD-4638-99B1-34CA60C05016}" srcOrd="0" destOrd="0" presId="urn:microsoft.com/office/officeart/2005/8/layout/default"/>
    <dgm:cxn modelId="{DF2C459E-9F90-4640-B55C-959B7E77BD28}" type="presOf" srcId="{26F11C71-8E7A-4A52-A21D-B7478CB68810}" destId="{07489C1B-2EF6-4161-AA32-B0502A9FEE68}" srcOrd="0" destOrd="0" presId="urn:microsoft.com/office/officeart/2005/8/layout/default"/>
    <dgm:cxn modelId="{3EC0908E-0BBF-4928-B922-12F1C8EBB7E6}" type="presParOf" srcId="{A0FDCE5A-4BD6-4A3B-9887-6841EF2FFD27}" destId="{07489C1B-2EF6-4161-AA32-B0502A9FEE68}" srcOrd="0" destOrd="0" presId="urn:microsoft.com/office/officeart/2005/8/layout/default"/>
    <dgm:cxn modelId="{7C9657E0-E69C-4792-971A-5436C26203C2}" type="presParOf" srcId="{A0FDCE5A-4BD6-4A3B-9887-6841EF2FFD27}" destId="{21E482B3-BAFD-447E-A08D-C406721FB795}" srcOrd="1" destOrd="0" presId="urn:microsoft.com/office/officeart/2005/8/layout/default"/>
    <dgm:cxn modelId="{3BEBA3B3-B3E8-4EB7-8B98-CB564B0572BB}" type="presParOf" srcId="{A0FDCE5A-4BD6-4A3B-9887-6841EF2FFD27}" destId="{DFC9FB9F-4ADD-4638-99B1-34CA60C0501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9B137-F687-4EE9-B8FB-14F94D93450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2B30C0-F438-4C15-8CC6-FB3C89B56C1B}">
      <dgm:prSet/>
      <dgm:spPr/>
      <dgm:t>
        <a:bodyPr/>
        <a:lstStyle/>
        <a:p>
          <a:r>
            <a:rPr lang="en-US" dirty="0"/>
            <a:t>Kes on </a:t>
          </a:r>
          <a:r>
            <a:rPr lang="en-US" dirty="0" err="1"/>
            <a:t>vähemalt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7 </a:t>
          </a:r>
          <a:r>
            <a:rPr lang="en-US" dirty="0" err="1"/>
            <a:t>aastat</a:t>
          </a:r>
          <a:r>
            <a:rPr lang="en-US" dirty="0"/>
            <a:t> </a:t>
          </a:r>
          <a:r>
            <a:rPr lang="en-US" dirty="0" err="1"/>
            <a:t>vana</a:t>
          </a:r>
          <a:endParaRPr lang="en-US" dirty="0"/>
        </a:p>
      </dgm:t>
    </dgm:pt>
    <dgm:pt modelId="{67B69908-ADA6-4CFF-89F1-035A16F461B9}" type="parTrans" cxnId="{AFAD924B-30EF-44B0-A904-41430B29FAD0}">
      <dgm:prSet/>
      <dgm:spPr/>
      <dgm:t>
        <a:bodyPr/>
        <a:lstStyle/>
        <a:p>
          <a:endParaRPr lang="en-US"/>
        </a:p>
      </dgm:t>
    </dgm:pt>
    <dgm:pt modelId="{7530E700-7DB2-4FA4-A6EE-03E46C22DA3F}" type="sibTrans" cxnId="{AFAD924B-30EF-44B0-A904-41430B29FAD0}">
      <dgm:prSet/>
      <dgm:spPr/>
      <dgm:t>
        <a:bodyPr/>
        <a:lstStyle/>
        <a:p>
          <a:endParaRPr lang="en-US"/>
        </a:p>
      </dgm:t>
    </dgm:pt>
    <dgm:pt modelId="{8AC4CA78-65C9-47FB-BDF3-8C0CFC86514C}">
      <dgm:prSet/>
      <dgm:spPr/>
      <dgm:t>
        <a:bodyPr/>
        <a:lstStyle/>
        <a:p>
          <a:r>
            <a:rPr lang="en-US" dirty="0" err="1"/>
            <a:t>otsustab</a:t>
          </a:r>
          <a:r>
            <a:rPr lang="en-US" dirty="0"/>
            <a:t> </a:t>
          </a:r>
          <a:r>
            <a:rPr lang="en-US" dirty="0" err="1"/>
            <a:t>kaasa</a:t>
          </a:r>
          <a:endParaRPr lang="en-US" dirty="0"/>
        </a:p>
      </dgm:t>
    </dgm:pt>
    <dgm:pt modelId="{FBEBCD8E-009D-42B0-9B4A-9AC24A4D9D47}" type="parTrans" cxnId="{73E635AB-1662-4BF6-9C08-827EBC7E726B}">
      <dgm:prSet/>
      <dgm:spPr/>
      <dgm:t>
        <a:bodyPr/>
        <a:lstStyle/>
        <a:p>
          <a:endParaRPr lang="en-US"/>
        </a:p>
      </dgm:t>
    </dgm:pt>
    <dgm:pt modelId="{E0627B15-0520-4618-B0AC-68231B123FC5}" type="sibTrans" cxnId="{73E635AB-1662-4BF6-9C08-827EBC7E726B}">
      <dgm:prSet/>
      <dgm:spPr/>
      <dgm:t>
        <a:bodyPr/>
        <a:lstStyle/>
        <a:p>
          <a:endParaRPr lang="en-US"/>
        </a:p>
      </dgm:t>
    </dgm:pt>
    <dgm:pt modelId="{7D282C07-4D35-457F-9147-AB12CAEA6CEC}" type="pres">
      <dgm:prSet presAssocID="{B7F9B137-F687-4EE9-B8FB-14F94D9345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E0CB6D-0A93-479F-B8CC-1AD62BB79ECE}" type="pres">
      <dgm:prSet presAssocID="{FF2B30C0-F438-4C15-8CC6-FB3C89B56C1B}" presName="root" presStyleCnt="0"/>
      <dgm:spPr/>
    </dgm:pt>
    <dgm:pt modelId="{20A81D04-7A3D-4546-BEE8-54E8F990E588}" type="pres">
      <dgm:prSet presAssocID="{FF2B30C0-F438-4C15-8CC6-FB3C89B56C1B}" presName="rootComposite" presStyleCnt="0"/>
      <dgm:spPr/>
    </dgm:pt>
    <dgm:pt modelId="{9C276F84-96E0-444F-A3BB-EFBF81FD0A6F}" type="pres">
      <dgm:prSet presAssocID="{FF2B30C0-F438-4C15-8CC6-FB3C89B56C1B}" presName="rootText" presStyleLbl="node1" presStyleIdx="0" presStyleCnt="2"/>
      <dgm:spPr/>
    </dgm:pt>
    <dgm:pt modelId="{CBD33360-381D-4706-8715-5095E50E463B}" type="pres">
      <dgm:prSet presAssocID="{FF2B30C0-F438-4C15-8CC6-FB3C89B56C1B}" presName="rootConnector" presStyleLbl="node1" presStyleIdx="0" presStyleCnt="2"/>
      <dgm:spPr/>
    </dgm:pt>
    <dgm:pt modelId="{848C9CC8-A933-47BF-88FA-65D33218FBDC}" type="pres">
      <dgm:prSet presAssocID="{FF2B30C0-F438-4C15-8CC6-FB3C89B56C1B}" presName="childShape" presStyleCnt="0"/>
      <dgm:spPr/>
    </dgm:pt>
    <dgm:pt modelId="{4C81207F-8EA3-4538-B8A9-5E2C5B0D9992}" type="pres">
      <dgm:prSet presAssocID="{8AC4CA78-65C9-47FB-BDF3-8C0CFC86514C}" presName="root" presStyleCnt="0"/>
      <dgm:spPr/>
    </dgm:pt>
    <dgm:pt modelId="{23F27007-B2F6-44F0-A743-EAF3D0087AE8}" type="pres">
      <dgm:prSet presAssocID="{8AC4CA78-65C9-47FB-BDF3-8C0CFC86514C}" presName="rootComposite" presStyleCnt="0"/>
      <dgm:spPr/>
    </dgm:pt>
    <dgm:pt modelId="{46002190-7BE1-4BFB-B1CF-79B2E850FFF2}" type="pres">
      <dgm:prSet presAssocID="{8AC4CA78-65C9-47FB-BDF3-8C0CFC86514C}" presName="rootText" presStyleLbl="node1" presStyleIdx="1" presStyleCnt="2" custScaleX="101416" custScaleY="94556"/>
      <dgm:spPr/>
    </dgm:pt>
    <dgm:pt modelId="{41CBEB83-3D04-4B88-A556-C0B6244C660F}" type="pres">
      <dgm:prSet presAssocID="{8AC4CA78-65C9-47FB-BDF3-8C0CFC86514C}" presName="rootConnector" presStyleLbl="node1" presStyleIdx="1" presStyleCnt="2"/>
      <dgm:spPr/>
    </dgm:pt>
    <dgm:pt modelId="{47A2B2E2-AF37-4329-B652-73726F91730A}" type="pres">
      <dgm:prSet presAssocID="{8AC4CA78-65C9-47FB-BDF3-8C0CFC86514C}" presName="childShape" presStyleCnt="0"/>
      <dgm:spPr/>
    </dgm:pt>
  </dgm:ptLst>
  <dgm:cxnLst>
    <dgm:cxn modelId="{F331C064-9EF5-4B32-8668-3948340262CA}" type="presOf" srcId="{B7F9B137-F687-4EE9-B8FB-14F94D934508}" destId="{7D282C07-4D35-457F-9147-AB12CAEA6CEC}" srcOrd="0" destOrd="0" presId="urn:microsoft.com/office/officeart/2005/8/layout/hierarchy3"/>
    <dgm:cxn modelId="{AFAD924B-30EF-44B0-A904-41430B29FAD0}" srcId="{B7F9B137-F687-4EE9-B8FB-14F94D934508}" destId="{FF2B30C0-F438-4C15-8CC6-FB3C89B56C1B}" srcOrd="0" destOrd="0" parTransId="{67B69908-ADA6-4CFF-89F1-035A16F461B9}" sibTransId="{7530E700-7DB2-4FA4-A6EE-03E46C22DA3F}"/>
    <dgm:cxn modelId="{73E635AB-1662-4BF6-9C08-827EBC7E726B}" srcId="{B7F9B137-F687-4EE9-B8FB-14F94D934508}" destId="{8AC4CA78-65C9-47FB-BDF3-8C0CFC86514C}" srcOrd="1" destOrd="0" parTransId="{FBEBCD8E-009D-42B0-9B4A-9AC24A4D9D47}" sibTransId="{E0627B15-0520-4618-B0AC-68231B123FC5}"/>
    <dgm:cxn modelId="{B0DD39C6-6D9D-4085-A79C-E59291F53F24}" type="presOf" srcId="{8AC4CA78-65C9-47FB-BDF3-8C0CFC86514C}" destId="{46002190-7BE1-4BFB-B1CF-79B2E850FFF2}" srcOrd="0" destOrd="0" presId="urn:microsoft.com/office/officeart/2005/8/layout/hierarchy3"/>
    <dgm:cxn modelId="{41DD3DC9-8867-40F3-B47F-5F4771A2A4CE}" type="presOf" srcId="{FF2B30C0-F438-4C15-8CC6-FB3C89B56C1B}" destId="{CBD33360-381D-4706-8715-5095E50E463B}" srcOrd="1" destOrd="0" presId="urn:microsoft.com/office/officeart/2005/8/layout/hierarchy3"/>
    <dgm:cxn modelId="{A5E990E6-10DB-4B2C-A1EF-7FBA2BAFB050}" type="presOf" srcId="{8AC4CA78-65C9-47FB-BDF3-8C0CFC86514C}" destId="{41CBEB83-3D04-4B88-A556-C0B6244C660F}" srcOrd="1" destOrd="0" presId="urn:microsoft.com/office/officeart/2005/8/layout/hierarchy3"/>
    <dgm:cxn modelId="{816F69F8-AE21-4FA9-A934-3051E1A882C1}" type="presOf" srcId="{FF2B30C0-F438-4C15-8CC6-FB3C89B56C1B}" destId="{9C276F84-96E0-444F-A3BB-EFBF81FD0A6F}" srcOrd="0" destOrd="0" presId="urn:microsoft.com/office/officeart/2005/8/layout/hierarchy3"/>
    <dgm:cxn modelId="{9E606F75-F12C-423C-8B7E-CD02E226624F}" type="presParOf" srcId="{7D282C07-4D35-457F-9147-AB12CAEA6CEC}" destId="{59E0CB6D-0A93-479F-B8CC-1AD62BB79ECE}" srcOrd="0" destOrd="0" presId="urn:microsoft.com/office/officeart/2005/8/layout/hierarchy3"/>
    <dgm:cxn modelId="{6BE985DF-2E12-4A96-808D-63C160BCA13A}" type="presParOf" srcId="{59E0CB6D-0A93-479F-B8CC-1AD62BB79ECE}" destId="{20A81D04-7A3D-4546-BEE8-54E8F990E588}" srcOrd="0" destOrd="0" presId="urn:microsoft.com/office/officeart/2005/8/layout/hierarchy3"/>
    <dgm:cxn modelId="{AFC016E2-CAB2-4B9D-AA69-63A133D09254}" type="presParOf" srcId="{20A81D04-7A3D-4546-BEE8-54E8F990E588}" destId="{9C276F84-96E0-444F-A3BB-EFBF81FD0A6F}" srcOrd="0" destOrd="0" presId="urn:microsoft.com/office/officeart/2005/8/layout/hierarchy3"/>
    <dgm:cxn modelId="{04E50AB1-C4F9-4154-B685-97EE4AE5A9F1}" type="presParOf" srcId="{20A81D04-7A3D-4546-BEE8-54E8F990E588}" destId="{CBD33360-381D-4706-8715-5095E50E463B}" srcOrd="1" destOrd="0" presId="urn:microsoft.com/office/officeart/2005/8/layout/hierarchy3"/>
    <dgm:cxn modelId="{7A0D29B8-EC8B-454F-B948-DF657CDEFBA5}" type="presParOf" srcId="{59E0CB6D-0A93-479F-B8CC-1AD62BB79ECE}" destId="{848C9CC8-A933-47BF-88FA-65D33218FBDC}" srcOrd="1" destOrd="0" presId="urn:microsoft.com/office/officeart/2005/8/layout/hierarchy3"/>
    <dgm:cxn modelId="{7F463400-296B-402A-8414-FE84F1F00046}" type="presParOf" srcId="{7D282C07-4D35-457F-9147-AB12CAEA6CEC}" destId="{4C81207F-8EA3-4538-B8A9-5E2C5B0D9992}" srcOrd="1" destOrd="0" presId="urn:microsoft.com/office/officeart/2005/8/layout/hierarchy3"/>
    <dgm:cxn modelId="{FF57A300-F02D-4957-9303-0008C58B598E}" type="presParOf" srcId="{4C81207F-8EA3-4538-B8A9-5E2C5B0D9992}" destId="{23F27007-B2F6-44F0-A743-EAF3D0087AE8}" srcOrd="0" destOrd="0" presId="urn:microsoft.com/office/officeart/2005/8/layout/hierarchy3"/>
    <dgm:cxn modelId="{65CDFEEC-1C76-40D7-8914-AFA257A2CE48}" type="presParOf" srcId="{23F27007-B2F6-44F0-A743-EAF3D0087AE8}" destId="{46002190-7BE1-4BFB-B1CF-79B2E850FFF2}" srcOrd="0" destOrd="0" presId="urn:microsoft.com/office/officeart/2005/8/layout/hierarchy3"/>
    <dgm:cxn modelId="{8AC5DD6F-6842-4B9C-8B84-73C6A779B218}" type="presParOf" srcId="{23F27007-B2F6-44F0-A743-EAF3D0087AE8}" destId="{41CBEB83-3D04-4B88-A556-C0B6244C660F}" srcOrd="1" destOrd="0" presId="urn:microsoft.com/office/officeart/2005/8/layout/hierarchy3"/>
    <dgm:cxn modelId="{B904F4F4-FC30-4585-AC9E-AAC60E7E1D16}" type="presParOf" srcId="{4C81207F-8EA3-4538-B8A9-5E2C5B0D9992}" destId="{47A2B2E2-AF37-4329-B652-73726F9173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16/7/layout/RoundedRectangleTimeline#2" loCatId="other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25E771E7-8CF7-4491-9507-55BFE693DC7B}">
      <dgm:prSet phldrT="[Text]"/>
      <dgm:spPr>
        <a:solidFill>
          <a:schemeClr val="accent1"/>
        </a:solidFill>
        <a:ln w="19050">
          <a:noFill/>
        </a:ln>
      </dgm:spPr>
      <dgm:t>
        <a:bodyPr rtlCol="0"/>
        <a:lstStyle/>
        <a:p>
          <a:pPr rtl="0"/>
          <a:r>
            <a:rPr lang="sv-SE" noProof="0" dirty="0">
              <a:solidFill>
                <a:schemeClr val="tx1"/>
              </a:solidFill>
            </a:rPr>
            <a:t>11-21 </a:t>
          </a:r>
          <a:r>
            <a:rPr lang="sv-SE" noProof="0" dirty="0" err="1">
              <a:solidFill>
                <a:schemeClr val="tx1"/>
              </a:solidFill>
            </a:rPr>
            <a:t>sept</a:t>
          </a:r>
          <a:endParaRPr lang="sv-SE" noProof="0" dirty="0">
            <a:solidFill>
              <a:schemeClr val="tx1"/>
            </a:solidFill>
          </a:endParaRPr>
        </a:p>
      </dgm:t>
    </dgm:pt>
    <dgm:pt modelId="{D34FC0B2-1D9D-47C1-B680-27EF2E97D428}" type="parTrans" cxnId="{E01FE584-0925-4BC0-9383-A1E85DE458FD}">
      <dgm:prSet/>
      <dgm:spPr/>
      <dgm:t>
        <a:bodyPr rtlCol="0"/>
        <a:lstStyle/>
        <a:p>
          <a:pPr rtl="0"/>
          <a:endParaRPr lang="sv-SE" noProof="0" dirty="0"/>
        </a:p>
      </dgm:t>
    </dgm:pt>
    <dgm:pt modelId="{B3CFB133-9C4F-4A0A-888D-0CEC78FFDFFC}" type="sibTrans" cxnId="{E01FE584-0925-4BC0-9383-A1E85DE458FD}">
      <dgm:prSet/>
      <dgm:spPr/>
      <dgm:t>
        <a:bodyPr rtlCol="0"/>
        <a:lstStyle/>
        <a:p>
          <a:pPr rtl="0"/>
          <a:endParaRPr lang="sv-SE" noProof="0" dirty="0"/>
        </a:p>
      </dgm:t>
    </dgm:pt>
    <dgm:pt modelId="{EB81D1D4-3A06-49A6-9CBB-2A11D66B178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400" b="1" dirty="0" err="1"/>
            <a:t>Valimiste</a:t>
          </a:r>
          <a:r>
            <a:rPr lang="sv-SE" sz="1400" b="1" dirty="0"/>
            <a:t> </a:t>
          </a:r>
          <a:r>
            <a:rPr lang="sv-SE" sz="1400" b="1" dirty="0" err="1"/>
            <a:t>Peakomitee</a:t>
          </a:r>
          <a:r>
            <a:rPr lang="sv-SE" sz="1400" dirty="0"/>
            <a:t> </a:t>
          </a:r>
          <a:r>
            <a:rPr lang="sv-SE" sz="1400" dirty="0" err="1"/>
            <a:t>koostab</a:t>
          </a:r>
          <a:r>
            <a:rPr lang="sv-SE" sz="1400" dirty="0"/>
            <a:t> </a:t>
          </a:r>
          <a:r>
            <a:rPr lang="sv-SE" sz="1400" dirty="0" err="1"/>
            <a:t>valimisringkondade</a:t>
          </a:r>
          <a:r>
            <a:rPr lang="sv-SE" sz="1400" dirty="0"/>
            <a:t> </a:t>
          </a:r>
          <a:r>
            <a:rPr lang="sv-SE" sz="1400" dirty="0" err="1"/>
            <a:t>kaupa</a:t>
          </a:r>
          <a:r>
            <a:rPr lang="sv-SE" sz="1400" dirty="0"/>
            <a:t> </a:t>
          </a:r>
          <a:r>
            <a:rPr lang="sv-SE" sz="1400" dirty="0" err="1"/>
            <a:t>tähestikulises</a:t>
          </a:r>
          <a:r>
            <a:rPr lang="sv-SE" sz="1400" dirty="0"/>
            <a:t> </a:t>
          </a:r>
          <a:r>
            <a:rPr lang="sv-SE" sz="1400" dirty="0" err="1"/>
            <a:t>järjekorras</a:t>
          </a:r>
          <a:r>
            <a:rPr lang="sv-SE" sz="1400" dirty="0"/>
            <a:t>, </a:t>
          </a:r>
          <a:r>
            <a:rPr lang="sv-SE" sz="1400" dirty="0" err="1"/>
            <a:t>fotode</a:t>
          </a:r>
          <a:r>
            <a:rPr lang="sv-SE" sz="1400" dirty="0"/>
            <a:t> ja </a:t>
          </a:r>
          <a:r>
            <a:rPr lang="sv-SE" sz="1400" dirty="0" err="1"/>
            <a:t>lühitutvustustega</a:t>
          </a:r>
          <a:r>
            <a:rPr lang="sv-SE" sz="1400" dirty="0"/>
            <a:t> </a:t>
          </a:r>
          <a:r>
            <a:rPr lang="sv-SE" sz="1400" dirty="0" err="1"/>
            <a:t>kandidaatide</a:t>
          </a:r>
          <a:r>
            <a:rPr lang="sv-SE" sz="1400" dirty="0"/>
            <a:t> </a:t>
          </a:r>
          <a:r>
            <a:rPr lang="sv-SE" sz="1400" dirty="0" err="1"/>
            <a:t>nimekirja</a:t>
          </a:r>
          <a:endParaRPr lang="sv-SE" sz="1400" noProof="0" dirty="0"/>
        </a:p>
      </dgm:t>
    </dgm:pt>
    <dgm:pt modelId="{721F31C1-C769-40A8-9C34-A74470BAB532}" type="parTrans" cxnId="{5E008CC8-B8C6-4B46-94B0-C60406121E38}">
      <dgm:prSet/>
      <dgm:spPr/>
      <dgm:t>
        <a:bodyPr rtlCol="0"/>
        <a:lstStyle/>
        <a:p>
          <a:pPr rtl="0"/>
          <a:endParaRPr lang="sv-SE" noProof="0" dirty="0"/>
        </a:p>
      </dgm:t>
    </dgm:pt>
    <dgm:pt modelId="{0519A5BA-BBEC-4C39-9FFD-05D4C020199E}" type="sibTrans" cxnId="{5E008CC8-B8C6-4B46-94B0-C60406121E38}">
      <dgm:prSet/>
      <dgm:spPr/>
      <dgm:t>
        <a:bodyPr rtlCol="0"/>
        <a:lstStyle/>
        <a:p>
          <a:pPr rtl="0"/>
          <a:endParaRPr lang="sv-SE" noProof="0" dirty="0"/>
        </a:p>
      </dgm:t>
    </dgm:pt>
    <dgm:pt modelId="{D76BB3CF-DF5A-41FB-B6A4-25743CF1642F}">
      <dgm:prSet phldrT="[Text]"/>
      <dgm:spPr>
        <a:solidFill>
          <a:schemeClr val="accent1">
            <a:alpha val="20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sv-SE" noProof="0" dirty="0" err="1">
              <a:solidFill>
                <a:schemeClr val="tx1"/>
              </a:solidFill>
            </a:rPr>
            <a:t>oktoober</a:t>
          </a:r>
          <a:endParaRPr lang="sv-SE" noProof="0" dirty="0">
            <a:solidFill>
              <a:schemeClr val="tx1"/>
            </a:solidFill>
          </a:endParaRPr>
        </a:p>
      </dgm:t>
    </dgm:pt>
    <dgm:pt modelId="{5DD1E055-F36A-4363-9BA1-453D18F6AA18}" type="parTrans" cxnId="{8422E397-A2A7-4656-BDD0-A5DEE35EA0FC}">
      <dgm:prSet/>
      <dgm:spPr/>
      <dgm:t>
        <a:bodyPr rtlCol="0"/>
        <a:lstStyle/>
        <a:p>
          <a:pPr rtl="0"/>
          <a:endParaRPr lang="sv-SE" noProof="0" dirty="0"/>
        </a:p>
      </dgm:t>
    </dgm:pt>
    <dgm:pt modelId="{24234FDB-132A-43EF-B90D-1D285BFF51D4}" type="sibTrans" cxnId="{8422E397-A2A7-4656-BDD0-A5DEE35EA0FC}">
      <dgm:prSet/>
      <dgm:spPr/>
      <dgm:t>
        <a:bodyPr rtlCol="0"/>
        <a:lstStyle/>
        <a:p>
          <a:pPr rtl="0"/>
          <a:endParaRPr lang="sv-SE" noProof="0" dirty="0"/>
        </a:p>
      </dgm:t>
    </dgm:pt>
    <dgm:pt modelId="{3F378E98-4217-47A9-8134-DE6C3ABFE04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400" b="1" dirty="0" err="1"/>
            <a:t>Kandidaatide</a:t>
          </a:r>
          <a:r>
            <a:rPr lang="sv-SE" sz="1400" b="1" dirty="0"/>
            <a:t> </a:t>
          </a:r>
          <a:r>
            <a:rPr lang="sv-SE" sz="1400" b="1" dirty="0" err="1"/>
            <a:t>nimekiri</a:t>
          </a:r>
          <a:r>
            <a:rPr lang="sv-SE" sz="1400" b="1" dirty="0"/>
            <a:t> ja </a:t>
          </a:r>
          <a:r>
            <a:rPr lang="sv-SE" sz="1400" b="1" dirty="0" err="1"/>
            <a:t>valimiste</a:t>
          </a:r>
          <a:r>
            <a:rPr lang="sv-SE" sz="1400" b="1" dirty="0"/>
            <a:t> info </a:t>
          </a:r>
          <a:r>
            <a:rPr lang="sv-SE" sz="1400" b="1" dirty="0" err="1"/>
            <a:t>avaldatakse</a:t>
          </a:r>
          <a:r>
            <a:rPr lang="sv-SE" sz="1400" b="1" dirty="0"/>
            <a:t> </a:t>
          </a:r>
          <a:br>
            <a:rPr lang="sv-SE" sz="1400" dirty="0"/>
          </a:br>
          <a:r>
            <a:rPr lang="sv-SE" sz="1400" dirty="0" err="1"/>
            <a:t>hiljemalt</a:t>
          </a:r>
          <a:r>
            <a:rPr lang="sv-SE" sz="1400" dirty="0"/>
            <a:t> 10 </a:t>
          </a:r>
          <a:r>
            <a:rPr lang="sv-SE" sz="1400" dirty="0" err="1"/>
            <a:t>päeva</a:t>
          </a:r>
          <a:r>
            <a:rPr lang="sv-SE" sz="1400" dirty="0"/>
            <a:t> </a:t>
          </a:r>
          <a:r>
            <a:rPr lang="sv-SE" sz="1400" dirty="0" err="1"/>
            <a:t>enne</a:t>
          </a:r>
          <a:r>
            <a:rPr lang="sv-SE" sz="1400" dirty="0"/>
            <a:t> </a:t>
          </a:r>
          <a:r>
            <a:rPr lang="sv-SE" sz="1400" dirty="0" err="1"/>
            <a:t>valimiste</a:t>
          </a:r>
          <a:r>
            <a:rPr lang="sv-SE" sz="1400" dirty="0"/>
            <a:t> </a:t>
          </a:r>
          <a:r>
            <a:rPr lang="sv-SE" sz="1400" dirty="0" err="1"/>
            <a:t>esimest</a:t>
          </a:r>
          <a:r>
            <a:rPr lang="sv-SE" sz="1400" dirty="0"/>
            <a:t> </a:t>
          </a:r>
          <a:r>
            <a:rPr lang="sv-SE" sz="1400" dirty="0" err="1"/>
            <a:t>päeva</a:t>
          </a:r>
          <a:r>
            <a:rPr lang="sv-SE" sz="1400" dirty="0"/>
            <a:t> </a:t>
          </a:r>
          <a:br>
            <a:rPr lang="sv-SE" sz="1400" dirty="0"/>
          </a:br>
          <a:r>
            <a:rPr lang="sv-SE" sz="1400" dirty="0"/>
            <a:t>(REL </a:t>
          </a:r>
          <a:r>
            <a:rPr lang="sv-SE" sz="1400" dirty="0" err="1"/>
            <a:t>veebilehel</a:t>
          </a:r>
          <a:r>
            <a:rPr lang="sv-SE" sz="1400" dirty="0"/>
            <a:t>)</a:t>
          </a:r>
          <a:endParaRPr lang="sv-SE" sz="1400" noProof="0" dirty="0"/>
        </a:p>
      </dgm:t>
    </dgm:pt>
    <dgm:pt modelId="{48653CFB-283F-4824-B87B-943F5C5E7841}" type="parTrans" cxnId="{E2F6ED9C-E6CA-4E7F-B747-37A284E29D24}">
      <dgm:prSet/>
      <dgm:spPr/>
      <dgm:t>
        <a:bodyPr rtlCol="0"/>
        <a:lstStyle/>
        <a:p>
          <a:pPr rtl="0"/>
          <a:endParaRPr lang="sv-SE" noProof="0" dirty="0"/>
        </a:p>
      </dgm:t>
    </dgm:pt>
    <dgm:pt modelId="{0638CE31-017E-4421-AF9D-A58647C395DF}" type="sibTrans" cxnId="{E2F6ED9C-E6CA-4E7F-B747-37A284E29D24}">
      <dgm:prSet/>
      <dgm:spPr/>
      <dgm:t>
        <a:bodyPr rtlCol="0"/>
        <a:lstStyle/>
        <a:p>
          <a:pPr rtl="0"/>
          <a:endParaRPr lang="sv-SE" noProof="0" dirty="0"/>
        </a:p>
      </dgm:t>
    </dgm:pt>
    <dgm:pt modelId="{8F3B4B19-33F4-47AC-BE4E-B66181ED98B4}">
      <dgm:prSet phldrT="[Text]"/>
      <dgm:spPr>
        <a:solidFill>
          <a:schemeClr val="accent3"/>
        </a:solidFill>
        <a:ln w="19050">
          <a:noFill/>
        </a:ln>
      </dgm:spPr>
      <dgm:t>
        <a:bodyPr rtlCol="0"/>
        <a:lstStyle/>
        <a:p>
          <a:pPr rtl="0"/>
          <a:r>
            <a:rPr lang="sv-SE" noProof="0" dirty="0">
              <a:solidFill>
                <a:schemeClr val="tx1"/>
              </a:solidFill>
            </a:rPr>
            <a:t>1-10 november</a:t>
          </a:r>
        </a:p>
      </dgm:t>
    </dgm:pt>
    <dgm:pt modelId="{D56FE0BA-AE10-413D-B7E3-CD20C3731D50}" type="parTrans" cxnId="{E9FED118-8FC1-46A3-BD00-F94098ECD6A4}">
      <dgm:prSet/>
      <dgm:spPr/>
      <dgm:t>
        <a:bodyPr rtlCol="0"/>
        <a:lstStyle/>
        <a:p>
          <a:pPr rtl="0"/>
          <a:endParaRPr lang="sv-SE" noProof="0" dirty="0"/>
        </a:p>
      </dgm:t>
    </dgm:pt>
    <dgm:pt modelId="{2C34AF2B-9D07-4B75-9E74-1C680AB14CF6}" type="sibTrans" cxnId="{E9FED118-8FC1-46A3-BD00-F94098ECD6A4}">
      <dgm:prSet/>
      <dgm:spPr/>
      <dgm:t>
        <a:bodyPr rtlCol="0"/>
        <a:lstStyle/>
        <a:p>
          <a:pPr rtl="0"/>
          <a:endParaRPr lang="sv-SE" noProof="0" dirty="0"/>
        </a:p>
      </dgm:t>
    </dgm:pt>
    <dgm:pt modelId="{0AFF4C1B-302C-42EF-B59F-97CDC2799D17}">
      <dgm:prSet phldrT="[Text]" custT="1"/>
      <dgm:spPr/>
      <dgm:t>
        <a:bodyPr rtlCol="0"/>
        <a:lstStyle/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sv-SE" sz="1400" b="1" noProof="0" dirty="0" err="1"/>
            <a:t>Elektrooniline</a:t>
          </a:r>
          <a:r>
            <a:rPr lang="sv-SE" sz="1400" b="1" baseline="0" noProof="0" dirty="0"/>
            <a:t> </a:t>
          </a:r>
          <a:r>
            <a:rPr lang="sv-SE" sz="1400" b="1" baseline="0" noProof="0" dirty="0" err="1"/>
            <a:t>hääletamine</a:t>
          </a:r>
          <a:br>
            <a:rPr lang="sv-SE" sz="1400" baseline="0" noProof="0" dirty="0"/>
          </a:br>
          <a:r>
            <a:rPr lang="sv-SE" sz="1400" dirty="0" err="1"/>
            <a:t>Valimiste</a:t>
          </a:r>
          <a:r>
            <a:rPr lang="sv-SE" sz="1400" dirty="0"/>
            <a:t> </a:t>
          </a:r>
          <a:r>
            <a:rPr lang="sv-SE" sz="1400" dirty="0" err="1"/>
            <a:t>Peakomitee</a:t>
          </a:r>
          <a:r>
            <a:rPr lang="sv-SE" sz="1400" dirty="0"/>
            <a:t> </a:t>
          </a:r>
          <a:r>
            <a:rPr lang="sv-SE" sz="1400" dirty="0" err="1"/>
            <a:t>saadab</a:t>
          </a:r>
          <a:r>
            <a:rPr lang="sv-SE" sz="1400" dirty="0"/>
            <a:t> </a:t>
          </a:r>
          <a:r>
            <a:rPr lang="sv-SE" sz="1400" dirty="0" err="1"/>
            <a:t>igale</a:t>
          </a:r>
          <a:r>
            <a:rPr lang="sv-SE" sz="1400" dirty="0"/>
            <a:t> </a:t>
          </a:r>
          <a:r>
            <a:rPr lang="sv-SE" sz="1400" dirty="0" err="1"/>
            <a:t>hääleõiguslikule</a:t>
          </a:r>
          <a:r>
            <a:rPr lang="sv-SE" sz="1400" dirty="0"/>
            <a:t> </a:t>
          </a:r>
          <a:r>
            <a:rPr lang="sv-SE" sz="1400" dirty="0" err="1"/>
            <a:t>isikule</a:t>
          </a:r>
          <a:r>
            <a:rPr lang="sv-SE" sz="1400" dirty="0"/>
            <a:t> tema </a:t>
          </a:r>
          <a:r>
            <a:rPr lang="sv-SE" sz="1400" dirty="0" err="1"/>
            <a:t>unikaalse</a:t>
          </a:r>
          <a:r>
            <a:rPr lang="sv-SE" sz="1400" dirty="0"/>
            <a:t> </a:t>
          </a:r>
          <a:r>
            <a:rPr lang="sv-SE" sz="1400" dirty="0" err="1"/>
            <a:t>valimiskoodi</a:t>
          </a:r>
          <a:r>
            <a:rPr lang="sv-SE" sz="1400" dirty="0"/>
            <a:t> e-</a:t>
          </a:r>
          <a:r>
            <a:rPr lang="sv-SE" sz="1400" dirty="0" err="1"/>
            <a:t>posti</a:t>
          </a:r>
          <a:r>
            <a:rPr lang="sv-SE" sz="1400" dirty="0"/>
            <a:t> </a:t>
          </a:r>
          <a:r>
            <a:rPr lang="sv-SE" sz="1400" dirty="0" err="1"/>
            <a:t>teel</a:t>
          </a:r>
          <a:r>
            <a:rPr lang="sv-SE" sz="1400" dirty="0"/>
            <a:t>. </a:t>
          </a:r>
          <a:br>
            <a:rPr lang="sv-SE" sz="1400" dirty="0"/>
          </a:br>
          <a:r>
            <a:rPr lang="sv-SE" sz="1400" dirty="0" err="1"/>
            <a:t>Tehakse</a:t>
          </a:r>
          <a:r>
            <a:rPr lang="sv-SE" sz="1400" dirty="0"/>
            <a:t> </a:t>
          </a:r>
          <a:r>
            <a:rPr lang="sv-SE" sz="1400" dirty="0" err="1"/>
            <a:t>kindlaks</a:t>
          </a:r>
          <a:r>
            <a:rPr lang="sv-SE" sz="1400" dirty="0"/>
            <a:t> e-</a:t>
          </a:r>
          <a:r>
            <a:rPr lang="sv-SE" sz="1400" dirty="0" err="1"/>
            <a:t>hääletanud</a:t>
          </a:r>
          <a:r>
            <a:rPr lang="sv-SE" sz="1400" dirty="0"/>
            <a:t>.</a:t>
          </a:r>
          <a:endParaRPr lang="sv-SE" sz="1400" baseline="0" noProof="0" dirty="0"/>
        </a:p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endParaRPr lang="sv-SE" sz="1400" noProof="0" dirty="0"/>
        </a:p>
      </dgm:t>
    </dgm:pt>
    <dgm:pt modelId="{0EBE8459-BB53-4FEB-9003-4D3795F4559C}" type="parTrans" cxnId="{C23B5F60-F074-45B8-BB09-18AD4152539D}">
      <dgm:prSet/>
      <dgm:spPr/>
      <dgm:t>
        <a:bodyPr rtlCol="0"/>
        <a:lstStyle/>
        <a:p>
          <a:pPr rtl="0"/>
          <a:endParaRPr lang="sv-SE" noProof="0" dirty="0"/>
        </a:p>
      </dgm:t>
    </dgm:pt>
    <dgm:pt modelId="{6755B5A7-26F9-4D2F-8EA9-DCC4A05B07D9}" type="sibTrans" cxnId="{C23B5F60-F074-45B8-BB09-18AD4152539D}">
      <dgm:prSet/>
      <dgm:spPr/>
      <dgm:t>
        <a:bodyPr rtlCol="0"/>
        <a:lstStyle/>
        <a:p>
          <a:pPr rtl="0"/>
          <a:endParaRPr lang="sv-SE" noProof="0" dirty="0"/>
        </a:p>
      </dgm:t>
    </dgm:pt>
    <dgm:pt modelId="{80CB43E4-C30F-4DCA-A3E9-D12FA78CE0FB}">
      <dgm:prSet/>
      <dgm:spPr>
        <a:solidFill>
          <a:schemeClr val="accent3">
            <a:alpha val="20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sv-SE" noProof="0" dirty="0">
              <a:solidFill>
                <a:schemeClr val="tx1"/>
              </a:solidFill>
            </a:rPr>
            <a:t>12-30 november</a:t>
          </a:r>
        </a:p>
      </dgm:t>
    </dgm:pt>
    <dgm:pt modelId="{22BA2624-35EA-49E9-BC2A-8019555F56F6}" type="sibTrans" cxnId="{E3C761DA-B59A-4658-B3C8-B73D008958C7}">
      <dgm:prSet/>
      <dgm:spPr/>
      <dgm:t>
        <a:bodyPr rtlCol="0"/>
        <a:lstStyle/>
        <a:p>
          <a:pPr rtl="0"/>
          <a:endParaRPr lang="sv-SE" noProof="0" dirty="0"/>
        </a:p>
      </dgm:t>
    </dgm:pt>
    <dgm:pt modelId="{662CF9D0-9536-4AC8-90CC-1A9C062F4327}" type="parTrans" cxnId="{E3C761DA-B59A-4658-B3C8-B73D008958C7}">
      <dgm:prSet/>
      <dgm:spPr/>
      <dgm:t>
        <a:bodyPr rtlCol="0"/>
        <a:lstStyle/>
        <a:p>
          <a:pPr rtl="0"/>
          <a:endParaRPr lang="sv-SE" noProof="0" dirty="0"/>
        </a:p>
      </dgm:t>
    </dgm:pt>
    <dgm:pt modelId="{E7DB8C28-3728-493B-A3D7-1FE9EFE7E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/>
            <a:t>Valimiste</a:t>
          </a:r>
          <a:r>
            <a:rPr lang="en-US" sz="1400" dirty="0"/>
            <a:t> </a:t>
          </a:r>
          <a:r>
            <a:rPr lang="en-US" sz="1400" dirty="0" err="1"/>
            <a:t>Peakomitee</a:t>
          </a:r>
          <a:r>
            <a:rPr lang="en-US" sz="1400" dirty="0"/>
            <a:t> </a:t>
          </a:r>
          <a:r>
            <a:rPr lang="en-US" sz="1400" dirty="0" err="1"/>
            <a:t>saadab</a:t>
          </a:r>
          <a:r>
            <a:rPr lang="en-US" sz="1400" dirty="0"/>
            <a:t> </a:t>
          </a:r>
          <a:r>
            <a:rPr lang="en-US" sz="1400" dirty="0" err="1"/>
            <a:t>hääleõiguslikkudele</a:t>
          </a:r>
          <a:r>
            <a:rPr lang="en-US" sz="1400" dirty="0"/>
            <a:t> </a:t>
          </a:r>
          <a:r>
            <a:rPr lang="en-US" sz="1400" dirty="0" err="1"/>
            <a:t>hääletusvahendid</a:t>
          </a:r>
          <a:r>
            <a:rPr lang="en-US" sz="1400" dirty="0"/>
            <a:t> </a:t>
          </a:r>
          <a:r>
            <a:rPr lang="en-US" sz="1400" dirty="0" err="1"/>
            <a:t>posti</a:t>
          </a:r>
          <a:r>
            <a:rPr lang="en-US" sz="1400" dirty="0"/>
            <a:t> teel</a:t>
          </a:r>
          <a:br>
            <a:rPr lang="en-US" sz="1400" dirty="0"/>
          </a:br>
          <a:r>
            <a:rPr lang="en-US" sz="1400" b="1" dirty="0" err="1"/>
            <a:t>Hääletamine</a:t>
          </a:r>
          <a:r>
            <a:rPr lang="en-US" sz="1400" b="1" dirty="0"/>
            <a:t> </a:t>
          </a:r>
          <a:r>
            <a:rPr lang="en-US" sz="1400" b="1" dirty="0" err="1"/>
            <a:t>posti</a:t>
          </a:r>
          <a:r>
            <a:rPr lang="en-US" sz="1400" b="1" dirty="0"/>
            <a:t> teel</a:t>
          </a:r>
          <a:endParaRPr lang="sv-SE" sz="1400" b="1" noProof="0" dirty="0"/>
        </a:p>
      </dgm:t>
    </dgm:pt>
    <dgm:pt modelId="{86C82348-62AC-47C0-A4F1-60BF58B70325}" type="parTrans" cxnId="{5D5F46B2-925E-4A4E-A867-A220894EC4FD}">
      <dgm:prSet/>
      <dgm:spPr/>
      <dgm:t>
        <a:bodyPr rtlCol="0"/>
        <a:lstStyle/>
        <a:p>
          <a:pPr rtl="0"/>
          <a:endParaRPr lang="sv-SE" noProof="0" dirty="0"/>
        </a:p>
      </dgm:t>
    </dgm:pt>
    <dgm:pt modelId="{5399BFCE-FDB4-4666-81C7-DC36EB3DA553}" type="sibTrans" cxnId="{5D5F46B2-925E-4A4E-A867-A220894EC4FD}">
      <dgm:prSet/>
      <dgm:spPr/>
      <dgm:t>
        <a:bodyPr rtlCol="0"/>
        <a:lstStyle/>
        <a:p>
          <a:pPr rtl="0"/>
          <a:endParaRPr lang="sv-SE" noProof="0" dirty="0"/>
        </a:p>
      </dgm:t>
    </dgm:pt>
    <dgm:pt modelId="{3AA5C518-6101-47DE-A504-F7F8D31BAC0F}">
      <dgm:prSet custT="1"/>
      <dgm:spPr/>
      <dgm:t>
        <a:bodyPr rtlCol="0"/>
        <a:lstStyle/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sv-SE" sz="1400" b="0" i="0" noProof="0" dirty="0" err="1"/>
            <a:t>Häältelugemine</a:t>
          </a:r>
          <a:r>
            <a:rPr lang="sv-SE" sz="1400" b="0" i="0" noProof="0" dirty="0"/>
            <a:t>, </a:t>
          </a:r>
          <a:br>
            <a:rPr lang="sv-SE" sz="1400" b="0" i="0" noProof="0" dirty="0"/>
          </a:br>
          <a:r>
            <a:rPr lang="sv-SE" sz="1400" dirty="0" err="1"/>
            <a:t>Valimiste</a:t>
          </a:r>
          <a:r>
            <a:rPr lang="sv-SE" sz="1400" dirty="0"/>
            <a:t> </a:t>
          </a:r>
          <a:r>
            <a:rPr lang="sv-SE" sz="1400" dirty="0" err="1"/>
            <a:t>Peakomitee</a:t>
          </a:r>
          <a:r>
            <a:rPr lang="sv-SE" sz="1400" dirty="0"/>
            <a:t> </a:t>
          </a:r>
          <a:r>
            <a:rPr lang="sv-SE" sz="1400" dirty="0" err="1"/>
            <a:t>kuulutab</a:t>
          </a:r>
          <a:r>
            <a:rPr lang="sv-SE" sz="1400" dirty="0"/>
            <a:t> välja </a:t>
          </a:r>
          <a:r>
            <a:rPr lang="sv-SE" sz="1400" b="1" dirty="0" err="1"/>
            <a:t>valimistulemused</a:t>
          </a:r>
          <a:endParaRPr lang="sv-SE" sz="1400" b="1" noProof="0" dirty="0"/>
        </a:p>
      </dgm:t>
    </dgm:pt>
    <dgm:pt modelId="{C33DEA67-DC41-4FD7-BAF1-1EBBE63C3B81}" type="parTrans" cxnId="{3A57B4D5-27C4-4372-954B-03F42D8D5B74}">
      <dgm:prSet/>
      <dgm:spPr/>
      <dgm:t>
        <a:bodyPr rtlCol="0"/>
        <a:lstStyle/>
        <a:p>
          <a:pPr rtl="0"/>
          <a:endParaRPr lang="sv-SE" noProof="0" dirty="0"/>
        </a:p>
      </dgm:t>
    </dgm:pt>
    <dgm:pt modelId="{84ADADB6-F501-44B3-B426-011C7C46A020}" type="sibTrans" cxnId="{3A57B4D5-27C4-4372-954B-03F42D8D5B74}">
      <dgm:prSet/>
      <dgm:spPr/>
      <dgm:t>
        <a:bodyPr rtlCol="0"/>
        <a:lstStyle/>
        <a:p>
          <a:pPr rtl="0"/>
          <a:endParaRPr lang="sv-SE" noProof="0" dirty="0"/>
        </a:p>
      </dgm:t>
    </dgm:pt>
    <dgm:pt modelId="{6C230327-1904-47CB-BB1D-FD9D9F4A90BF}">
      <dgm:prSet/>
      <dgm:spPr>
        <a:solidFill>
          <a:schemeClr val="bg1">
            <a:lumMod val="85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sv-SE" noProof="0" dirty="0">
              <a:solidFill>
                <a:schemeClr val="tx1"/>
              </a:solidFill>
            </a:rPr>
            <a:t>8 </a:t>
          </a:r>
          <a:r>
            <a:rPr lang="sv-SE" noProof="0" dirty="0" err="1">
              <a:solidFill>
                <a:schemeClr val="tx1"/>
              </a:solidFill>
            </a:rPr>
            <a:t>detsember</a:t>
          </a:r>
          <a:endParaRPr lang="sv-SE" noProof="0" dirty="0">
            <a:solidFill>
              <a:schemeClr val="tx1"/>
            </a:solidFill>
          </a:endParaRPr>
        </a:p>
      </dgm:t>
    </dgm:pt>
    <dgm:pt modelId="{383C96B1-5630-4111-BDC2-DC9415E1D3B9}" type="sibTrans" cxnId="{DF2D3747-AF1D-43CC-ACD2-1C81B945A006}">
      <dgm:prSet/>
      <dgm:spPr/>
      <dgm:t>
        <a:bodyPr rtlCol="0"/>
        <a:lstStyle/>
        <a:p>
          <a:pPr rtl="0"/>
          <a:endParaRPr lang="sv-SE" noProof="0" dirty="0"/>
        </a:p>
      </dgm:t>
    </dgm:pt>
    <dgm:pt modelId="{F5865BF2-099D-45F3-9F9F-E9048C52D1A9}" type="parTrans" cxnId="{DF2D3747-AF1D-43CC-ACD2-1C81B945A006}">
      <dgm:prSet/>
      <dgm:spPr/>
      <dgm:t>
        <a:bodyPr rtlCol="0"/>
        <a:lstStyle/>
        <a:p>
          <a:pPr rtl="0"/>
          <a:endParaRPr lang="sv-SE" noProof="0" dirty="0"/>
        </a:p>
      </dgm:t>
    </dgm:pt>
    <dgm:pt modelId="{FE888CE1-9F15-40DF-9718-C8B432B3BB83}" type="pres">
      <dgm:prSet presAssocID="{013DD35D-9765-4E5F-95CE-DA45F3637BF5}" presName="Name0" presStyleCnt="0">
        <dgm:presLayoutVars>
          <dgm:chMax/>
          <dgm:chPref/>
          <dgm:dir/>
          <dgm:animLvl val="lvl"/>
        </dgm:presLayoutVars>
      </dgm:prSet>
      <dgm:spPr/>
    </dgm:pt>
    <dgm:pt modelId="{6874F8A9-3A6A-4A68-8589-D9ADA9A8F39A}" type="pres">
      <dgm:prSet presAssocID="{25E771E7-8CF7-4491-9507-55BFE693DC7B}" presName="composite" presStyleCnt="0"/>
      <dgm:spPr/>
    </dgm:pt>
    <dgm:pt modelId="{CE8822BE-640B-46A0-B366-1477F5768BB1}" type="pres">
      <dgm:prSet presAssocID="{25E771E7-8CF7-4491-9507-55BFE693DC7B}" presName="Parent1" presStyleLbl="alignNode1" presStyleIdx="0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A27629C2-87D9-4163-9365-FC275ADC4CA0}" type="pres">
      <dgm:prSet presAssocID="{25E771E7-8CF7-4491-9507-55BFE693DC7B}" presName="Childtext1" presStyleLbl="revTx" presStyleIdx="0" presStyleCnt="5">
        <dgm:presLayoutVars>
          <dgm:bulletEnabled val="1"/>
        </dgm:presLayoutVars>
      </dgm:prSet>
      <dgm:spPr/>
    </dgm:pt>
    <dgm:pt modelId="{38893DF2-F8BF-45A3-9200-4CD8C329334E}" type="pres">
      <dgm:prSet presAssocID="{25E771E7-8CF7-4491-9507-55BFE693DC7B}" presName="ConnectLine" presStyleLbl="callout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5A62AEC3-EC27-4AFA-B56B-79326645CDDC}" type="pres">
      <dgm:prSet presAssocID="{25E771E7-8CF7-4491-9507-55BFE693DC7B}" presName="ConnectLineEnd" presStyleLbl="lnNode1" presStyleIdx="0" presStyleCnt="5" custLinFactNeighborX="3223" custLinFactNeighborY="91360"/>
      <dgm:spPr>
        <a:solidFill>
          <a:schemeClr val="tx1"/>
        </a:solidFill>
        <a:ln>
          <a:noFill/>
        </a:ln>
      </dgm:spPr>
    </dgm:pt>
    <dgm:pt modelId="{DE94FAC5-5D77-48EB-8174-64F26CA894F0}" type="pres">
      <dgm:prSet presAssocID="{25E771E7-8CF7-4491-9507-55BFE693DC7B}" presName="EmptyPane" presStyleCnt="0"/>
      <dgm:spPr/>
    </dgm:pt>
    <dgm:pt modelId="{0E593029-E077-4B3E-A24D-4E079F1D5E67}" type="pres">
      <dgm:prSet presAssocID="{B3CFB133-9C4F-4A0A-888D-0CEC78FFDFFC}" presName="spaceBetweenRectangles" presStyleCnt="0"/>
      <dgm:spPr/>
    </dgm:pt>
    <dgm:pt modelId="{52AB05C6-3304-49EF-BFAD-870AB53E640E}" type="pres">
      <dgm:prSet presAssocID="{D76BB3CF-DF5A-41FB-B6A4-25743CF1642F}" presName="composite" presStyleCnt="0"/>
      <dgm:spPr/>
    </dgm:pt>
    <dgm:pt modelId="{9C14E56E-28F6-4BF9-9EDF-2769E1A89A07}" type="pres">
      <dgm:prSet presAssocID="{D76BB3CF-DF5A-41FB-B6A4-25743CF1642F}" presName="Parent1" presStyleLbl="alignNode1" presStyleIdx="1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381C85ED-02C3-43BB-AB7D-DF18967DB45A}" type="pres">
      <dgm:prSet presAssocID="{D76BB3CF-DF5A-41FB-B6A4-25743CF1642F}" presName="Childtext1" presStyleLbl="revTx" presStyleIdx="1" presStyleCnt="5" custScaleX="94456">
        <dgm:presLayoutVars>
          <dgm:bulletEnabled val="1"/>
        </dgm:presLayoutVars>
      </dgm:prSet>
      <dgm:spPr/>
    </dgm:pt>
    <dgm:pt modelId="{F51F39F5-A989-488C-BFD6-69D558D451E8}" type="pres">
      <dgm:prSet presAssocID="{D76BB3CF-DF5A-41FB-B6A4-25743CF1642F}" presName="ConnectLine" presStyleLbl="callout" presStyleIdx="1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A5349257-4327-4545-9142-153EF70CC757}" type="pres">
      <dgm:prSet presAssocID="{D76BB3CF-DF5A-41FB-B6A4-25743CF1642F}" presName="ConnectLineEnd" presStyleLbl="lnNode1" presStyleIdx="1" presStyleCnt="5" custLinFactNeighborX="534" custLinFactNeighborY="-46769"/>
      <dgm:spPr>
        <a:solidFill>
          <a:schemeClr val="tx1"/>
        </a:solidFill>
        <a:ln>
          <a:noFill/>
        </a:ln>
      </dgm:spPr>
    </dgm:pt>
    <dgm:pt modelId="{3F5B546C-1579-4E01-8611-2E18328B1B42}" type="pres">
      <dgm:prSet presAssocID="{D76BB3CF-DF5A-41FB-B6A4-25743CF1642F}" presName="EmptyPane" presStyleCnt="0"/>
      <dgm:spPr/>
    </dgm:pt>
    <dgm:pt modelId="{8FB68658-1BA4-41EF-AB95-76A3ACDE8DDD}" type="pres">
      <dgm:prSet presAssocID="{24234FDB-132A-43EF-B90D-1D285BFF51D4}" presName="spaceBetweenRectangles" presStyleCnt="0"/>
      <dgm:spPr/>
    </dgm:pt>
    <dgm:pt modelId="{EDB63637-6388-460A-9080-8C19D1551DAE}" type="pres">
      <dgm:prSet presAssocID="{8F3B4B19-33F4-47AC-BE4E-B66181ED98B4}" presName="composite" presStyleCnt="0"/>
      <dgm:spPr/>
    </dgm:pt>
    <dgm:pt modelId="{72DD609F-4804-4D65-8014-4ECA3F2307C5}" type="pres">
      <dgm:prSet presAssocID="{8F3B4B19-33F4-47AC-BE4E-B66181ED98B4}" presName="Parent1" presStyleLbl="alignNode1" presStyleIdx="2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AB0282E3-1216-4CDB-AC5F-106C1EEEB95A}" type="pres">
      <dgm:prSet presAssocID="{8F3B4B19-33F4-47AC-BE4E-B66181ED98B4}" presName="Childtext1" presStyleLbl="revTx" presStyleIdx="2" presStyleCnt="5">
        <dgm:presLayoutVars>
          <dgm:bulletEnabled val="1"/>
        </dgm:presLayoutVars>
      </dgm:prSet>
      <dgm:spPr/>
    </dgm:pt>
    <dgm:pt modelId="{0D377583-EAA6-47CC-B504-762FB6EBAB9C}" type="pres">
      <dgm:prSet presAssocID="{8F3B4B19-33F4-47AC-BE4E-B66181ED98B4}" presName="ConnectLine" presStyleLbl="callout" presStyleIdx="2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72321D10-9092-4E81-9AD7-ACA033236CC0}" type="pres">
      <dgm:prSet presAssocID="{8F3B4B19-33F4-47AC-BE4E-B66181ED98B4}" presName="ConnectLineEnd" presStyleLbl="lnNode1" presStyleIdx="2" presStyleCnt="5" custLinFactNeighborX="2690" custLinFactNeighborY="91360"/>
      <dgm:spPr>
        <a:solidFill>
          <a:schemeClr val="tx1"/>
        </a:solidFill>
        <a:ln>
          <a:noFill/>
        </a:ln>
      </dgm:spPr>
    </dgm:pt>
    <dgm:pt modelId="{5112F4EE-10B9-493B-9CCF-BDBDDB5CD939}" type="pres">
      <dgm:prSet presAssocID="{8F3B4B19-33F4-47AC-BE4E-B66181ED98B4}" presName="EmptyPane" presStyleCnt="0"/>
      <dgm:spPr/>
    </dgm:pt>
    <dgm:pt modelId="{696DFD6D-4BE8-4B4E-AC75-92702E2B3720}" type="pres">
      <dgm:prSet presAssocID="{2C34AF2B-9D07-4B75-9E74-1C680AB14CF6}" presName="spaceBetweenRectangles" presStyleCnt="0"/>
      <dgm:spPr/>
    </dgm:pt>
    <dgm:pt modelId="{D3935727-4804-47D5-A672-62CC82B7DD7A}" type="pres">
      <dgm:prSet presAssocID="{80CB43E4-C30F-4DCA-A3E9-D12FA78CE0FB}" presName="composite" presStyleCnt="0"/>
      <dgm:spPr/>
    </dgm:pt>
    <dgm:pt modelId="{95553EDF-C46A-491F-99E2-89CCFA971EC7}" type="pres">
      <dgm:prSet presAssocID="{80CB43E4-C30F-4DCA-A3E9-D12FA78CE0FB}" presName="Parent1" presStyleLbl="alignNode1" presStyleIdx="3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5A57A077-9B08-4866-8C21-35D61D6745A2}" type="pres">
      <dgm:prSet presAssocID="{80CB43E4-C30F-4DCA-A3E9-D12FA78CE0FB}" presName="Childtext1" presStyleLbl="revTx" presStyleIdx="3" presStyleCnt="5">
        <dgm:presLayoutVars>
          <dgm:bulletEnabled val="1"/>
        </dgm:presLayoutVars>
      </dgm:prSet>
      <dgm:spPr/>
    </dgm:pt>
    <dgm:pt modelId="{3F96C175-FC65-44B4-B1A3-BD3686077937}" type="pres">
      <dgm:prSet presAssocID="{80CB43E4-C30F-4DCA-A3E9-D12FA78CE0FB}" presName="ConnectLine" presStyleLbl="callout" presStyleIdx="3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E150CCC3-D56D-4BD2-8570-DF61526015EB}" type="pres">
      <dgm:prSet presAssocID="{80CB43E4-C30F-4DCA-A3E9-D12FA78CE0FB}" presName="ConnectLineEnd" presStyleLbl="lnNode1" presStyleIdx="3" presStyleCnt="5" custLinFactNeighborY="-91360"/>
      <dgm:spPr>
        <a:solidFill>
          <a:schemeClr val="tx1"/>
        </a:solidFill>
        <a:ln>
          <a:noFill/>
        </a:ln>
      </dgm:spPr>
    </dgm:pt>
    <dgm:pt modelId="{2DA77722-C5DF-4186-8BFA-F2D3DF1A03FC}" type="pres">
      <dgm:prSet presAssocID="{80CB43E4-C30F-4DCA-A3E9-D12FA78CE0FB}" presName="EmptyPane" presStyleCnt="0"/>
      <dgm:spPr/>
    </dgm:pt>
    <dgm:pt modelId="{CBEA0876-8BC1-42BC-AF5C-0E14ABA10196}" type="pres">
      <dgm:prSet presAssocID="{22BA2624-35EA-49E9-BC2A-8019555F56F6}" presName="spaceBetweenRectangles" presStyleCnt="0"/>
      <dgm:spPr/>
    </dgm:pt>
    <dgm:pt modelId="{1DA78AF2-980C-44A2-9853-DCCDDA44A286}" type="pres">
      <dgm:prSet presAssocID="{6C230327-1904-47CB-BB1D-FD9D9F4A90BF}" presName="composite" presStyleCnt="0"/>
      <dgm:spPr/>
    </dgm:pt>
    <dgm:pt modelId="{48C9FB51-D66D-4F14-8DE5-0A719732E7B6}" type="pres">
      <dgm:prSet presAssocID="{6C230327-1904-47CB-BB1D-FD9D9F4A90BF}" presName="Parent1" presStyleLbl="alignNode1" presStyleIdx="4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CB726486-3B5A-47F8-90E4-EC34C8ADB385}" type="pres">
      <dgm:prSet presAssocID="{6C230327-1904-47CB-BB1D-FD9D9F4A90BF}" presName="Childtext1" presStyleLbl="revTx" presStyleIdx="4" presStyleCnt="5">
        <dgm:presLayoutVars>
          <dgm:bulletEnabled val="1"/>
        </dgm:presLayoutVars>
      </dgm:prSet>
      <dgm:spPr/>
    </dgm:pt>
    <dgm:pt modelId="{5012A99F-560A-4636-953C-5F263876E566}" type="pres">
      <dgm:prSet presAssocID="{6C230327-1904-47CB-BB1D-FD9D9F4A90BF}" presName="ConnectLine" presStyleLbl="callout" presStyleIdx="4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456F09DE-8CFF-414A-A967-17AF417A13B8}" type="pres">
      <dgm:prSet presAssocID="{6C230327-1904-47CB-BB1D-FD9D9F4A90BF}" presName="ConnectLineEnd" presStyleLbl="lnNode1" presStyleIdx="4" presStyleCnt="5" custLinFactNeighborX="533" custLinFactNeighborY="91362"/>
      <dgm:spPr>
        <a:solidFill>
          <a:schemeClr val="tx1"/>
        </a:solidFill>
        <a:ln>
          <a:noFill/>
        </a:ln>
      </dgm:spPr>
    </dgm:pt>
    <dgm:pt modelId="{C11A432F-80B7-4941-B5AB-3A959DC1769B}" type="pres">
      <dgm:prSet presAssocID="{6C230327-1904-47CB-BB1D-FD9D9F4A90BF}" presName="EmptyPane" presStyleCnt="0"/>
      <dgm:spPr/>
    </dgm:pt>
  </dgm:ptLst>
  <dgm:cxnLst>
    <dgm:cxn modelId="{4B4BB302-6D68-46A1-83BF-ED4715D62D4C}" type="presOf" srcId="{EB81D1D4-3A06-49A6-9CBB-2A11D66B1783}" destId="{A27629C2-87D9-4163-9365-FC275ADC4CA0}" srcOrd="0" destOrd="0" presId="urn:microsoft.com/office/officeart/2016/7/layout/RoundedRectangleTimeline#2"/>
    <dgm:cxn modelId="{228B2C11-3273-4EA1-9A09-3B22B82AED13}" type="presOf" srcId="{80CB43E4-C30F-4DCA-A3E9-D12FA78CE0FB}" destId="{95553EDF-C46A-491F-99E2-89CCFA971EC7}" srcOrd="0" destOrd="0" presId="urn:microsoft.com/office/officeart/2016/7/layout/RoundedRectangleTimeline#2"/>
    <dgm:cxn modelId="{E9FED118-8FC1-46A3-BD00-F94098ECD6A4}" srcId="{013DD35D-9765-4E5F-95CE-DA45F3637BF5}" destId="{8F3B4B19-33F4-47AC-BE4E-B66181ED98B4}" srcOrd="2" destOrd="0" parTransId="{D56FE0BA-AE10-413D-B7E3-CD20C3731D50}" sibTransId="{2C34AF2B-9D07-4B75-9E74-1C680AB14CF6}"/>
    <dgm:cxn modelId="{DD176C1E-CFBD-428E-9AE1-BC44A205AE40}" type="presOf" srcId="{D76BB3CF-DF5A-41FB-B6A4-25743CF1642F}" destId="{9C14E56E-28F6-4BF9-9EDF-2769E1A89A07}" srcOrd="0" destOrd="0" presId="urn:microsoft.com/office/officeart/2016/7/layout/RoundedRectangleTimeline#2"/>
    <dgm:cxn modelId="{EBCB5D36-831A-4B97-8581-6B725E361406}" type="presOf" srcId="{3F378E98-4217-47A9-8134-DE6C3ABFE041}" destId="{381C85ED-02C3-43BB-AB7D-DF18967DB45A}" srcOrd="0" destOrd="0" presId="urn:microsoft.com/office/officeart/2016/7/layout/RoundedRectangleTimeline#2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711C1C47-1ACD-4CF6-94A3-A65870CD9388}" type="presOf" srcId="{0AFF4C1B-302C-42EF-B59F-97CDC2799D17}" destId="{AB0282E3-1216-4CDB-AC5F-106C1EEEB95A}" srcOrd="0" destOrd="0" presId="urn:microsoft.com/office/officeart/2016/7/layout/RoundedRectangleTimeline#2"/>
    <dgm:cxn modelId="{DF2D3747-AF1D-43CC-ACD2-1C81B945A006}" srcId="{013DD35D-9765-4E5F-95CE-DA45F3637BF5}" destId="{6C230327-1904-47CB-BB1D-FD9D9F4A90BF}" srcOrd="4" destOrd="0" parTransId="{F5865BF2-099D-45F3-9F9F-E9048C52D1A9}" sibTransId="{383C96B1-5630-4111-BDC2-DC9415E1D3B9}"/>
    <dgm:cxn modelId="{21261374-9143-4E6D-8DCE-83DDD5AC4B67}" type="presOf" srcId="{013DD35D-9765-4E5F-95CE-DA45F3637BF5}" destId="{FE888CE1-9F15-40DF-9718-C8B432B3BB83}" srcOrd="0" destOrd="0" presId="urn:microsoft.com/office/officeart/2016/7/layout/RoundedRectangleTimeline#2"/>
    <dgm:cxn modelId="{E01FE584-0925-4BC0-9383-A1E85DE458FD}" srcId="{013DD35D-9765-4E5F-95CE-DA45F3637BF5}" destId="{25E771E7-8CF7-4491-9507-55BFE693DC7B}" srcOrd="0" destOrd="0" parTransId="{D34FC0B2-1D9D-47C1-B680-27EF2E97D428}" sibTransId="{B3CFB133-9C4F-4A0A-888D-0CEC78FFDFFC}"/>
    <dgm:cxn modelId="{8422E397-A2A7-4656-BDD0-A5DEE35EA0FC}" srcId="{013DD35D-9765-4E5F-95CE-DA45F3637BF5}" destId="{D76BB3CF-DF5A-41FB-B6A4-25743CF1642F}" srcOrd="1" destOrd="0" parTransId="{5DD1E055-F36A-4363-9BA1-453D18F6AA18}" sibTransId="{24234FDB-132A-43EF-B90D-1D285BFF51D4}"/>
    <dgm:cxn modelId="{E2F6ED9C-E6CA-4E7F-B747-37A284E29D24}" srcId="{D76BB3CF-DF5A-41FB-B6A4-25743CF1642F}" destId="{3F378E98-4217-47A9-8134-DE6C3ABFE041}" srcOrd="0" destOrd="0" parTransId="{48653CFB-283F-4824-B87B-943F5C5E7841}" sibTransId="{0638CE31-017E-4421-AF9D-A58647C395DF}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B33573B8-E645-4B6E-AE47-CE400B7EDF67}" type="presOf" srcId="{E7DB8C28-3728-493B-A3D7-1FE9EFE7E4C2}" destId="{5A57A077-9B08-4866-8C21-35D61D6745A2}" srcOrd="0" destOrd="0" presId="urn:microsoft.com/office/officeart/2016/7/layout/RoundedRectangleTimeline#2"/>
    <dgm:cxn modelId="{5E008CC8-B8C6-4B46-94B0-C60406121E38}" srcId="{25E771E7-8CF7-4491-9507-55BFE693DC7B}" destId="{EB81D1D4-3A06-49A6-9CBB-2A11D66B1783}" srcOrd="0" destOrd="0" parTransId="{721F31C1-C769-40A8-9C34-A74470BAB532}" sibTransId="{0519A5BA-BBEC-4C39-9FFD-05D4C020199E}"/>
    <dgm:cxn modelId="{87049AD0-EF56-4F12-B68B-4F804DB2FAC5}" type="presOf" srcId="{3AA5C518-6101-47DE-A504-F7F8D31BAC0F}" destId="{CB726486-3B5A-47F8-90E4-EC34C8ADB385}" srcOrd="0" destOrd="0" presId="urn:microsoft.com/office/officeart/2016/7/layout/RoundedRectangleTimeline#2"/>
    <dgm:cxn modelId="{3A57B4D5-27C4-4372-954B-03F42D8D5B74}" srcId="{6C230327-1904-47CB-BB1D-FD9D9F4A90BF}" destId="{3AA5C518-6101-47DE-A504-F7F8D31BAC0F}" srcOrd="0" destOrd="0" parTransId="{C33DEA67-DC41-4FD7-BAF1-1EBBE63C3B81}" sibTransId="{84ADADB6-F501-44B3-B426-011C7C46A020}"/>
    <dgm:cxn modelId="{E3C761DA-B59A-4658-B3C8-B73D008958C7}" srcId="{013DD35D-9765-4E5F-95CE-DA45F3637BF5}" destId="{80CB43E4-C30F-4DCA-A3E9-D12FA78CE0FB}" srcOrd="3" destOrd="0" parTransId="{662CF9D0-9536-4AC8-90CC-1A9C062F4327}" sibTransId="{22BA2624-35EA-49E9-BC2A-8019555F56F6}"/>
    <dgm:cxn modelId="{EA8FB9DF-9BAE-4A95-B103-E2C437B47283}" type="presOf" srcId="{6C230327-1904-47CB-BB1D-FD9D9F4A90BF}" destId="{48C9FB51-D66D-4F14-8DE5-0A719732E7B6}" srcOrd="0" destOrd="0" presId="urn:microsoft.com/office/officeart/2016/7/layout/RoundedRectangleTimeline#2"/>
    <dgm:cxn modelId="{B14070EC-DA7C-4009-A5A9-F052CAFA2F3C}" type="presOf" srcId="{8F3B4B19-33F4-47AC-BE4E-B66181ED98B4}" destId="{72DD609F-4804-4D65-8014-4ECA3F2307C5}" srcOrd="0" destOrd="0" presId="urn:microsoft.com/office/officeart/2016/7/layout/RoundedRectangleTimeline#2"/>
    <dgm:cxn modelId="{39CDAEED-F285-4C54-8872-33295545F6FC}" type="presOf" srcId="{25E771E7-8CF7-4491-9507-55BFE693DC7B}" destId="{CE8822BE-640B-46A0-B366-1477F5768BB1}" srcOrd="0" destOrd="0" presId="urn:microsoft.com/office/officeart/2016/7/layout/RoundedRectangleTimeline#2"/>
    <dgm:cxn modelId="{01FC7409-7708-4BFA-A7AE-16D7A758A727}" type="presParOf" srcId="{FE888CE1-9F15-40DF-9718-C8B432B3BB83}" destId="{6874F8A9-3A6A-4A68-8589-D9ADA9A8F39A}" srcOrd="0" destOrd="0" presId="urn:microsoft.com/office/officeart/2016/7/layout/RoundedRectangleTimeline#2"/>
    <dgm:cxn modelId="{77B08A10-9A98-4737-849B-A280A76CE09F}" type="presParOf" srcId="{6874F8A9-3A6A-4A68-8589-D9ADA9A8F39A}" destId="{CE8822BE-640B-46A0-B366-1477F5768BB1}" srcOrd="0" destOrd="0" presId="urn:microsoft.com/office/officeart/2016/7/layout/RoundedRectangleTimeline#2"/>
    <dgm:cxn modelId="{7807E95C-B84C-495B-A82F-AA9F3D77EB7D}" type="presParOf" srcId="{6874F8A9-3A6A-4A68-8589-D9ADA9A8F39A}" destId="{A27629C2-87D9-4163-9365-FC275ADC4CA0}" srcOrd="1" destOrd="0" presId="urn:microsoft.com/office/officeart/2016/7/layout/RoundedRectangleTimeline#2"/>
    <dgm:cxn modelId="{EC1A7FF3-2639-45F6-9099-8FE642B21929}" type="presParOf" srcId="{6874F8A9-3A6A-4A68-8589-D9ADA9A8F39A}" destId="{38893DF2-F8BF-45A3-9200-4CD8C329334E}" srcOrd="2" destOrd="0" presId="urn:microsoft.com/office/officeart/2016/7/layout/RoundedRectangleTimeline#2"/>
    <dgm:cxn modelId="{0CDA36A1-EB7C-4F99-87EF-6775CCE066FF}" type="presParOf" srcId="{6874F8A9-3A6A-4A68-8589-D9ADA9A8F39A}" destId="{5A62AEC3-EC27-4AFA-B56B-79326645CDDC}" srcOrd="3" destOrd="0" presId="urn:microsoft.com/office/officeart/2016/7/layout/RoundedRectangleTimeline#2"/>
    <dgm:cxn modelId="{4A620BCC-2924-47A2-8605-9CF08F838A1C}" type="presParOf" srcId="{6874F8A9-3A6A-4A68-8589-D9ADA9A8F39A}" destId="{DE94FAC5-5D77-48EB-8174-64F26CA894F0}" srcOrd="4" destOrd="0" presId="urn:microsoft.com/office/officeart/2016/7/layout/RoundedRectangleTimeline#2"/>
    <dgm:cxn modelId="{4C65EE4B-2F5C-416A-9A22-810488863EF4}" type="presParOf" srcId="{FE888CE1-9F15-40DF-9718-C8B432B3BB83}" destId="{0E593029-E077-4B3E-A24D-4E079F1D5E67}" srcOrd="1" destOrd="0" presId="urn:microsoft.com/office/officeart/2016/7/layout/RoundedRectangleTimeline#2"/>
    <dgm:cxn modelId="{EB4139CE-64F9-44CD-9149-B7C861E9EFFD}" type="presParOf" srcId="{FE888CE1-9F15-40DF-9718-C8B432B3BB83}" destId="{52AB05C6-3304-49EF-BFAD-870AB53E640E}" srcOrd="2" destOrd="0" presId="urn:microsoft.com/office/officeart/2016/7/layout/RoundedRectangleTimeline#2"/>
    <dgm:cxn modelId="{19F14B82-9A7C-4ED5-99E0-4B2DBBAB1431}" type="presParOf" srcId="{52AB05C6-3304-49EF-BFAD-870AB53E640E}" destId="{9C14E56E-28F6-4BF9-9EDF-2769E1A89A07}" srcOrd="0" destOrd="0" presId="urn:microsoft.com/office/officeart/2016/7/layout/RoundedRectangleTimeline#2"/>
    <dgm:cxn modelId="{92E4743A-67BF-43F3-B0A4-184D64B3844F}" type="presParOf" srcId="{52AB05C6-3304-49EF-BFAD-870AB53E640E}" destId="{381C85ED-02C3-43BB-AB7D-DF18967DB45A}" srcOrd="1" destOrd="0" presId="urn:microsoft.com/office/officeart/2016/7/layout/RoundedRectangleTimeline#2"/>
    <dgm:cxn modelId="{BC706060-D7D1-4C93-8EFC-D8D7122C0B8C}" type="presParOf" srcId="{52AB05C6-3304-49EF-BFAD-870AB53E640E}" destId="{F51F39F5-A989-488C-BFD6-69D558D451E8}" srcOrd="2" destOrd="0" presId="urn:microsoft.com/office/officeart/2016/7/layout/RoundedRectangleTimeline#2"/>
    <dgm:cxn modelId="{2659A907-F1C8-4D1A-9855-31D63C76062C}" type="presParOf" srcId="{52AB05C6-3304-49EF-BFAD-870AB53E640E}" destId="{A5349257-4327-4545-9142-153EF70CC757}" srcOrd="3" destOrd="0" presId="urn:microsoft.com/office/officeart/2016/7/layout/RoundedRectangleTimeline#2"/>
    <dgm:cxn modelId="{F032016B-316B-45AB-BF73-C7884C400283}" type="presParOf" srcId="{52AB05C6-3304-49EF-BFAD-870AB53E640E}" destId="{3F5B546C-1579-4E01-8611-2E18328B1B42}" srcOrd="4" destOrd="0" presId="urn:microsoft.com/office/officeart/2016/7/layout/RoundedRectangleTimeline#2"/>
    <dgm:cxn modelId="{D4CAE4CA-C879-43ED-A030-19EB31CBBCBD}" type="presParOf" srcId="{FE888CE1-9F15-40DF-9718-C8B432B3BB83}" destId="{8FB68658-1BA4-41EF-AB95-76A3ACDE8DDD}" srcOrd="3" destOrd="0" presId="urn:microsoft.com/office/officeart/2016/7/layout/RoundedRectangleTimeline#2"/>
    <dgm:cxn modelId="{6AFAD720-BD65-4AD8-A03B-5B1F2F71B97E}" type="presParOf" srcId="{FE888CE1-9F15-40DF-9718-C8B432B3BB83}" destId="{EDB63637-6388-460A-9080-8C19D1551DAE}" srcOrd="4" destOrd="0" presId="urn:microsoft.com/office/officeart/2016/7/layout/RoundedRectangleTimeline#2"/>
    <dgm:cxn modelId="{3798603C-642E-4D22-9A0F-E957F6638D47}" type="presParOf" srcId="{EDB63637-6388-460A-9080-8C19D1551DAE}" destId="{72DD609F-4804-4D65-8014-4ECA3F2307C5}" srcOrd="0" destOrd="0" presId="urn:microsoft.com/office/officeart/2016/7/layout/RoundedRectangleTimeline#2"/>
    <dgm:cxn modelId="{8D48B4E4-4EC4-4E39-9366-F0E104684733}" type="presParOf" srcId="{EDB63637-6388-460A-9080-8C19D1551DAE}" destId="{AB0282E3-1216-4CDB-AC5F-106C1EEEB95A}" srcOrd="1" destOrd="0" presId="urn:microsoft.com/office/officeart/2016/7/layout/RoundedRectangleTimeline#2"/>
    <dgm:cxn modelId="{14D85B8D-6059-4646-BF8A-6D157A0EB161}" type="presParOf" srcId="{EDB63637-6388-460A-9080-8C19D1551DAE}" destId="{0D377583-EAA6-47CC-B504-762FB6EBAB9C}" srcOrd="2" destOrd="0" presId="urn:microsoft.com/office/officeart/2016/7/layout/RoundedRectangleTimeline#2"/>
    <dgm:cxn modelId="{7552110D-125C-4CBB-9179-3BA48D235A22}" type="presParOf" srcId="{EDB63637-6388-460A-9080-8C19D1551DAE}" destId="{72321D10-9092-4E81-9AD7-ACA033236CC0}" srcOrd="3" destOrd="0" presId="urn:microsoft.com/office/officeart/2016/7/layout/RoundedRectangleTimeline#2"/>
    <dgm:cxn modelId="{AB8518D2-7101-4023-BA16-E59A660E7ABB}" type="presParOf" srcId="{EDB63637-6388-460A-9080-8C19D1551DAE}" destId="{5112F4EE-10B9-493B-9CCF-BDBDDB5CD939}" srcOrd="4" destOrd="0" presId="urn:microsoft.com/office/officeart/2016/7/layout/RoundedRectangleTimeline#2"/>
    <dgm:cxn modelId="{EFE2D36F-9260-42E3-8AD4-DC3C24F8DC8B}" type="presParOf" srcId="{FE888CE1-9F15-40DF-9718-C8B432B3BB83}" destId="{696DFD6D-4BE8-4B4E-AC75-92702E2B3720}" srcOrd="5" destOrd="0" presId="urn:microsoft.com/office/officeart/2016/7/layout/RoundedRectangleTimeline#2"/>
    <dgm:cxn modelId="{475CFBD6-9306-4954-93A5-28E9998FD9FC}" type="presParOf" srcId="{FE888CE1-9F15-40DF-9718-C8B432B3BB83}" destId="{D3935727-4804-47D5-A672-62CC82B7DD7A}" srcOrd="6" destOrd="0" presId="urn:microsoft.com/office/officeart/2016/7/layout/RoundedRectangleTimeline#2"/>
    <dgm:cxn modelId="{62FE4F95-AD3D-4E21-9428-D7AFDBDA824B}" type="presParOf" srcId="{D3935727-4804-47D5-A672-62CC82B7DD7A}" destId="{95553EDF-C46A-491F-99E2-89CCFA971EC7}" srcOrd="0" destOrd="0" presId="urn:microsoft.com/office/officeart/2016/7/layout/RoundedRectangleTimeline#2"/>
    <dgm:cxn modelId="{C204284B-1D02-4ABD-842E-8D53D8B8B81E}" type="presParOf" srcId="{D3935727-4804-47D5-A672-62CC82B7DD7A}" destId="{5A57A077-9B08-4866-8C21-35D61D6745A2}" srcOrd="1" destOrd="0" presId="urn:microsoft.com/office/officeart/2016/7/layout/RoundedRectangleTimeline#2"/>
    <dgm:cxn modelId="{410B6006-9605-4FEF-9FCE-1A8B9B58669B}" type="presParOf" srcId="{D3935727-4804-47D5-A672-62CC82B7DD7A}" destId="{3F96C175-FC65-44B4-B1A3-BD3686077937}" srcOrd="2" destOrd="0" presId="urn:microsoft.com/office/officeart/2016/7/layout/RoundedRectangleTimeline#2"/>
    <dgm:cxn modelId="{4C3DE9F4-8B9F-453D-8198-48605D9B02E8}" type="presParOf" srcId="{D3935727-4804-47D5-A672-62CC82B7DD7A}" destId="{E150CCC3-D56D-4BD2-8570-DF61526015EB}" srcOrd="3" destOrd="0" presId="urn:microsoft.com/office/officeart/2016/7/layout/RoundedRectangleTimeline#2"/>
    <dgm:cxn modelId="{769D07BA-BC8C-488C-8512-DF3DB46D4CA8}" type="presParOf" srcId="{D3935727-4804-47D5-A672-62CC82B7DD7A}" destId="{2DA77722-C5DF-4186-8BFA-F2D3DF1A03FC}" srcOrd="4" destOrd="0" presId="urn:microsoft.com/office/officeart/2016/7/layout/RoundedRectangleTimeline#2"/>
    <dgm:cxn modelId="{A2CF3D3A-EA1B-4E5C-9F20-53D5F50F1374}" type="presParOf" srcId="{FE888CE1-9F15-40DF-9718-C8B432B3BB83}" destId="{CBEA0876-8BC1-42BC-AF5C-0E14ABA10196}" srcOrd="7" destOrd="0" presId="urn:microsoft.com/office/officeart/2016/7/layout/RoundedRectangleTimeline#2"/>
    <dgm:cxn modelId="{3C1191EA-DA37-47C3-BC03-29926FD788E9}" type="presParOf" srcId="{FE888CE1-9F15-40DF-9718-C8B432B3BB83}" destId="{1DA78AF2-980C-44A2-9853-DCCDDA44A286}" srcOrd="8" destOrd="0" presId="urn:microsoft.com/office/officeart/2016/7/layout/RoundedRectangleTimeline#2"/>
    <dgm:cxn modelId="{1E78AFCB-5468-43FB-8603-C205A3BDDC26}" type="presParOf" srcId="{1DA78AF2-980C-44A2-9853-DCCDDA44A286}" destId="{48C9FB51-D66D-4F14-8DE5-0A719732E7B6}" srcOrd="0" destOrd="0" presId="urn:microsoft.com/office/officeart/2016/7/layout/RoundedRectangleTimeline#2"/>
    <dgm:cxn modelId="{585FE02D-8310-49BD-ADF0-50E8430D6148}" type="presParOf" srcId="{1DA78AF2-980C-44A2-9853-DCCDDA44A286}" destId="{CB726486-3B5A-47F8-90E4-EC34C8ADB385}" srcOrd="1" destOrd="0" presId="urn:microsoft.com/office/officeart/2016/7/layout/RoundedRectangleTimeline#2"/>
    <dgm:cxn modelId="{023548DD-82F5-497B-8274-6186E134547B}" type="presParOf" srcId="{1DA78AF2-980C-44A2-9853-DCCDDA44A286}" destId="{5012A99F-560A-4636-953C-5F263876E566}" srcOrd="2" destOrd="0" presId="urn:microsoft.com/office/officeart/2016/7/layout/RoundedRectangleTimeline#2"/>
    <dgm:cxn modelId="{C49A1876-0E71-438B-8124-191AC7F4831A}" type="presParOf" srcId="{1DA78AF2-980C-44A2-9853-DCCDDA44A286}" destId="{456F09DE-8CFF-414A-A967-17AF417A13B8}" srcOrd="3" destOrd="0" presId="urn:microsoft.com/office/officeart/2016/7/layout/RoundedRectangleTimeline#2"/>
    <dgm:cxn modelId="{4EDCB2D0-6E09-4CAB-9DD1-52CEA2B6D3CF}" type="presParOf" srcId="{1DA78AF2-980C-44A2-9853-DCCDDA44A286}" destId="{C11A432F-80B7-4941-B5AB-3A959DC1769B}" srcOrd="4" destOrd="0" presId="urn:microsoft.com/office/officeart/2016/7/layout/RoundedRectangleTimeline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90007-B121-460C-A469-003616912C8B}">
      <dsp:nvSpPr>
        <dsp:cNvPr id="0" name=""/>
        <dsp:cNvSpPr/>
      </dsp:nvSpPr>
      <dsp:spPr>
        <a:xfrm>
          <a:off x="562756" y="2550"/>
          <a:ext cx="2649644" cy="15897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Anda oma lastele emakeelset haridust</a:t>
          </a:r>
        </a:p>
      </dsp:txBody>
      <dsp:txXfrm>
        <a:off x="562756" y="2550"/>
        <a:ext cx="2649644" cy="1589786"/>
      </dsp:txXfrm>
    </dsp:sp>
    <dsp:sp modelId="{F550DA7F-6D09-4AD0-9AEF-9B0A1CF7BE26}">
      <dsp:nvSpPr>
        <dsp:cNvPr id="0" name=""/>
        <dsp:cNvSpPr/>
      </dsp:nvSpPr>
      <dsp:spPr>
        <a:xfrm>
          <a:off x="3477365" y="2550"/>
          <a:ext cx="2649644" cy="1589786"/>
        </a:xfrm>
        <a:prstGeom prst="rect">
          <a:avLst/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21158"/>
                <a:satOff val="-1986"/>
                <a:lumOff val="4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Arendada oma kultuurielu vastavalt kaasaja nõuetele</a:t>
          </a:r>
        </a:p>
      </dsp:txBody>
      <dsp:txXfrm>
        <a:off x="3477365" y="2550"/>
        <a:ext cx="2649644" cy="1589786"/>
      </dsp:txXfrm>
    </dsp:sp>
    <dsp:sp modelId="{3AE94E42-726C-4B52-97DD-46D9BE0E3306}">
      <dsp:nvSpPr>
        <dsp:cNvPr id="0" name=""/>
        <dsp:cNvSpPr/>
      </dsp:nvSpPr>
      <dsp:spPr>
        <a:xfrm>
          <a:off x="6391974" y="2550"/>
          <a:ext cx="2649644" cy="1589786"/>
        </a:xfrm>
        <a:prstGeom prst="rec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Anda oma vaimselt loovatele jõududele väärikat toetust</a:t>
          </a:r>
        </a:p>
      </dsp:txBody>
      <dsp:txXfrm>
        <a:off x="6391974" y="2550"/>
        <a:ext cx="2649644" cy="1589786"/>
      </dsp:txXfrm>
    </dsp:sp>
    <dsp:sp modelId="{1D4845D5-FCF0-42A5-B8F5-4A8AEC65B8EF}">
      <dsp:nvSpPr>
        <dsp:cNvPr id="0" name=""/>
        <dsp:cNvSpPr/>
      </dsp:nvSpPr>
      <dsp:spPr>
        <a:xfrm>
          <a:off x="2020060" y="1857301"/>
          <a:ext cx="2649644" cy="1589786"/>
        </a:xfrm>
        <a:prstGeom prst="rect">
          <a:avLst/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63473"/>
                <a:satOff val="-5958"/>
                <a:lumOff val="1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Kindlustada noortele nende isetegevuslikke võimalusi ja organisatsioonilist elu</a:t>
          </a:r>
        </a:p>
      </dsp:txBody>
      <dsp:txXfrm>
        <a:off x="2020060" y="1857301"/>
        <a:ext cx="2649644" cy="1589786"/>
      </dsp:txXfrm>
    </dsp:sp>
    <dsp:sp modelId="{B8C9296E-BD0A-4171-BD9A-E892B7699306}">
      <dsp:nvSpPr>
        <dsp:cNvPr id="0" name=""/>
        <dsp:cNvSpPr/>
      </dsp:nvSpPr>
      <dsp:spPr>
        <a:xfrm>
          <a:off x="4934669" y="1857301"/>
          <a:ext cx="2649644" cy="1589786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Kindlustada vanadele elamistingimusi sellisel viisil, et nad ei jääls isoleerituks võõraste hulgas</a:t>
          </a:r>
        </a:p>
      </dsp:txBody>
      <dsp:txXfrm>
        <a:off x="4934669" y="1857301"/>
        <a:ext cx="2649644" cy="1589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1193E-5C69-4D54-BBC2-5A2711B019BC}">
      <dsp:nvSpPr>
        <dsp:cNvPr id="0" name=""/>
        <dsp:cNvSpPr/>
      </dsp:nvSpPr>
      <dsp:spPr>
        <a:xfrm>
          <a:off x="225102" y="2172"/>
          <a:ext cx="2860678" cy="1716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… viis eestlaste kultuuriautonoomia küsimuse Riigipäevale</a:t>
          </a:r>
        </a:p>
      </dsp:txBody>
      <dsp:txXfrm>
        <a:off x="225102" y="2172"/>
        <a:ext cx="2860678" cy="1716406"/>
      </dsp:txXfrm>
    </dsp:sp>
    <dsp:sp modelId="{1D01D158-E401-4463-9AB7-287B0FAFFC58}">
      <dsp:nvSpPr>
        <dsp:cNvPr id="0" name=""/>
        <dsp:cNvSpPr/>
      </dsp:nvSpPr>
      <dsp:spPr>
        <a:xfrm>
          <a:off x="3371848" y="2172"/>
          <a:ext cx="2860678" cy="1716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 </a:t>
          </a:r>
          <a:r>
            <a:rPr lang="en-US" sz="1900" kern="1200" dirty="0" err="1"/>
            <a:t>lõi</a:t>
          </a:r>
          <a:r>
            <a:rPr lang="en-US" sz="1900" kern="1200" dirty="0"/>
            <a:t> </a:t>
          </a:r>
          <a:r>
            <a:rPr lang="en-US" sz="1900" kern="1200" dirty="0" err="1"/>
            <a:t>Eesti</a:t>
          </a:r>
          <a:r>
            <a:rPr lang="en-US" sz="1900" kern="1200" dirty="0"/>
            <a:t> </a:t>
          </a:r>
          <a:r>
            <a:rPr lang="en-US" sz="1900" kern="1200" dirty="0" err="1"/>
            <a:t>Rahvaülikooli</a:t>
          </a:r>
          <a:r>
            <a:rPr lang="en-US" sz="1900" kern="1200" dirty="0"/>
            <a:t> </a:t>
          </a:r>
          <a:r>
            <a:rPr lang="en-US" sz="1900" kern="1200" dirty="0" err="1"/>
            <a:t>Gimos</a:t>
          </a:r>
          <a:r>
            <a:rPr lang="en-US" sz="1900" kern="1200" dirty="0"/>
            <a:t>, mis </a:t>
          </a:r>
          <a:r>
            <a:rPr lang="en-US" sz="1900" kern="1200" dirty="0" err="1"/>
            <a:t>andis</a:t>
          </a:r>
          <a:r>
            <a:rPr lang="en-US" sz="1900" kern="1200" dirty="0"/>
            <a:t> </a:t>
          </a:r>
          <a:r>
            <a:rPr lang="en-US" sz="1900" kern="1200" dirty="0" err="1"/>
            <a:t>sadadele</a:t>
          </a:r>
          <a:r>
            <a:rPr lang="en-US" sz="1900" kern="1200" dirty="0"/>
            <a:t> </a:t>
          </a:r>
          <a:r>
            <a:rPr lang="en-US" sz="1900" kern="1200" dirty="0" err="1"/>
            <a:t>noortele</a:t>
          </a:r>
          <a:r>
            <a:rPr lang="en-US" sz="1900" kern="1200" dirty="0"/>
            <a:t> </a:t>
          </a:r>
          <a:r>
            <a:rPr lang="en-US" sz="1900" kern="1200" dirty="0" err="1"/>
            <a:t>rahvusliku</a:t>
          </a:r>
          <a:r>
            <a:rPr lang="en-US" sz="1900" kern="1200" dirty="0"/>
            <a:t> ja </a:t>
          </a:r>
          <a:r>
            <a:rPr lang="en-US" sz="1900" kern="1200" dirty="0" err="1"/>
            <a:t>ühiskonnateadusliku</a:t>
          </a:r>
          <a:r>
            <a:rPr lang="en-US" sz="1900" kern="1200" dirty="0"/>
            <a:t> </a:t>
          </a:r>
          <a:r>
            <a:rPr lang="en-US" sz="1900" kern="1200" dirty="0" err="1"/>
            <a:t>lisahariduse</a:t>
          </a:r>
          <a:r>
            <a:rPr lang="en-US" sz="1900" kern="1200" dirty="0"/>
            <a:t> </a:t>
          </a:r>
          <a:r>
            <a:rPr lang="en-US" sz="1900" kern="1200" dirty="0" err="1"/>
            <a:t>ning</a:t>
          </a:r>
          <a:r>
            <a:rPr lang="en-US" sz="1900" kern="1200" dirty="0"/>
            <a:t> </a:t>
          </a:r>
          <a:r>
            <a:rPr lang="en-US" sz="1900" kern="1200" dirty="0" err="1"/>
            <a:t>rikastas</a:t>
          </a:r>
          <a:r>
            <a:rPr lang="en-US" sz="1900" kern="1200" dirty="0"/>
            <a:t> </a:t>
          </a:r>
          <a:r>
            <a:rPr lang="en-US" sz="1900" kern="1200" dirty="0" err="1"/>
            <a:t>nende</a:t>
          </a:r>
          <a:r>
            <a:rPr lang="en-US" sz="1900" kern="1200" dirty="0"/>
            <a:t> </a:t>
          </a:r>
          <a:r>
            <a:rPr lang="en-US" sz="1900" kern="1200" dirty="0" err="1"/>
            <a:t>oskust</a:t>
          </a:r>
          <a:r>
            <a:rPr lang="en-US" sz="1900" kern="1200" dirty="0"/>
            <a:t> </a:t>
          </a:r>
          <a:r>
            <a:rPr lang="en-US" sz="1900" kern="1200" dirty="0" err="1"/>
            <a:t>emakeeles</a:t>
          </a:r>
          <a:endParaRPr lang="en-US" sz="1900" kern="1200" dirty="0"/>
        </a:p>
      </dsp:txBody>
      <dsp:txXfrm>
        <a:off x="3371848" y="2172"/>
        <a:ext cx="2860678" cy="1716406"/>
      </dsp:txXfrm>
    </dsp:sp>
    <dsp:sp modelId="{B5EF4D08-5A18-4695-8916-8D6120997DD1}">
      <dsp:nvSpPr>
        <dsp:cNvPr id="0" name=""/>
        <dsp:cNvSpPr/>
      </dsp:nvSpPr>
      <dsp:spPr>
        <a:xfrm>
          <a:off x="6518594" y="2172"/>
          <a:ext cx="2860678" cy="1716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 </a:t>
          </a:r>
          <a:r>
            <a:rPr lang="en-US" sz="1900" kern="1200" dirty="0" err="1"/>
            <a:t>oli</a:t>
          </a:r>
          <a:r>
            <a:rPr lang="en-US" sz="1900" kern="1200" dirty="0"/>
            <a:t> </a:t>
          </a:r>
          <a:r>
            <a:rPr lang="en-US" sz="1900" kern="1200" dirty="0" err="1"/>
            <a:t>Eesti</a:t>
          </a:r>
          <a:r>
            <a:rPr lang="en-US" sz="1900" kern="1200" dirty="0"/>
            <a:t> </a:t>
          </a:r>
          <a:r>
            <a:rPr lang="en-US" sz="1900" kern="1200" dirty="0" err="1"/>
            <a:t>noortesekretäri</a:t>
          </a:r>
          <a:r>
            <a:rPr lang="en-US" sz="1900" kern="1200" dirty="0"/>
            <a:t> </a:t>
          </a:r>
          <a:r>
            <a:rPr lang="en-US" sz="1900" kern="1200" dirty="0" err="1"/>
            <a:t>ameti</a:t>
          </a:r>
          <a:r>
            <a:rPr lang="en-US" sz="1900" kern="1200" dirty="0"/>
            <a:t> </a:t>
          </a:r>
          <a:r>
            <a:rPr lang="en-US" sz="1900" kern="1200" dirty="0" err="1"/>
            <a:t>loomise</a:t>
          </a:r>
          <a:r>
            <a:rPr lang="en-US" sz="1900" kern="1200" dirty="0"/>
            <a:t> </a:t>
          </a:r>
          <a:r>
            <a:rPr lang="en-US" sz="1900" kern="1200" dirty="0" err="1"/>
            <a:t>ettepaneku</a:t>
          </a:r>
          <a:r>
            <a:rPr lang="en-US" sz="1900" kern="1200" dirty="0"/>
            <a:t> </a:t>
          </a:r>
          <a:r>
            <a:rPr lang="en-US" sz="1900" kern="1200" dirty="0" err="1"/>
            <a:t>taga</a:t>
          </a:r>
          <a:endParaRPr lang="en-US" sz="1900" kern="1200" dirty="0"/>
        </a:p>
      </dsp:txBody>
      <dsp:txXfrm>
        <a:off x="6518594" y="2172"/>
        <a:ext cx="2860678" cy="1716406"/>
      </dsp:txXfrm>
    </dsp:sp>
    <dsp:sp modelId="{15E856BC-6779-4894-B64D-4E2EF799EA55}">
      <dsp:nvSpPr>
        <dsp:cNvPr id="0" name=""/>
        <dsp:cNvSpPr/>
      </dsp:nvSpPr>
      <dsp:spPr>
        <a:xfrm>
          <a:off x="1798475" y="2004647"/>
          <a:ext cx="2860678" cy="1716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… lõi Eesti kultuuriauhinna vaimselt loovatele eestlastele Rootsis</a:t>
          </a:r>
        </a:p>
      </dsp:txBody>
      <dsp:txXfrm>
        <a:off x="1798475" y="2004647"/>
        <a:ext cx="2860678" cy="1716406"/>
      </dsp:txXfrm>
    </dsp:sp>
    <dsp:sp modelId="{146CCF59-A370-4B5C-B0C3-C3B8EFA135E0}">
      <dsp:nvSpPr>
        <dsp:cNvPr id="0" name=""/>
        <dsp:cNvSpPr/>
      </dsp:nvSpPr>
      <dsp:spPr>
        <a:xfrm>
          <a:off x="4945221" y="2004647"/>
          <a:ext cx="2860678" cy="1716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… lõi Eesti suurloterii eestlaste rahvuskultuuriliste taotluste toetamiseks</a:t>
          </a:r>
        </a:p>
      </dsp:txBody>
      <dsp:txXfrm>
        <a:off x="4945221" y="2004647"/>
        <a:ext cx="2860678" cy="1716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89C1B-2EF6-4161-AA32-B0502A9FEE68}">
      <dsp:nvSpPr>
        <dsp:cNvPr id="0" name=""/>
        <dsp:cNvSpPr/>
      </dsp:nvSpPr>
      <dsp:spPr>
        <a:xfrm>
          <a:off x="1240" y="274046"/>
          <a:ext cx="4837533" cy="2902520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… ja </a:t>
          </a:r>
          <a:r>
            <a:rPr lang="en-US" sz="4700" kern="1200" dirty="0" err="1"/>
            <a:t>andke</a:t>
          </a:r>
          <a:r>
            <a:rPr lang="en-US" sz="4700" kern="1200" dirty="0"/>
            <a:t> </a:t>
          </a:r>
          <a:r>
            <a:rPr lang="en-US" sz="4700" kern="1200" dirty="0" err="1"/>
            <a:t>oma</a:t>
          </a:r>
          <a:r>
            <a:rPr lang="en-US" sz="4700" kern="1200" dirty="0"/>
            <a:t> </a:t>
          </a:r>
          <a:r>
            <a:rPr lang="en-US" sz="4700" kern="1200" dirty="0" err="1"/>
            <a:t>usaldus</a:t>
          </a:r>
          <a:r>
            <a:rPr lang="en-US" sz="4700" kern="1200" dirty="0"/>
            <a:t> </a:t>
          </a:r>
          <a:r>
            <a:rPr lang="en-US" sz="4700" kern="1200" dirty="0" err="1"/>
            <a:t>kandidaatidele</a:t>
          </a:r>
          <a:r>
            <a:rPr lang="en-US" sz="4700" kern="1200" dirty="0"/>
            <a:t>, </a:t>
          </a:r>
        </a:p>
      </dsp:txBody>
      <dsp:txXfrm>
        <a:off x="1240" y="274046"/>
        <a:ext cx="4837533" cy="2902520"/>
      </dsp:txXfrm>
    </dsp:sp>
    <dsp:sp modelId="{DFC9FB9F-4ADD-4638-99B1-34CA60C05016}">
      <dsp:nvSpPr>
        <dsp:cNvPr id="0" name=""/>
        <dsp:cNvSpPr/>
      </dsp:nvSpPr>
      <dsp:spPr>
        <a:xfrm>
          <a:off x="5322527" y="274046"/>
          <a:ext cx="4837533" cy="2902520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keda</a:t>
          </a:r>
          <a:r>
            <a:rPr lang="en-US" sz="4700" kern="1200" dirty="0"/>
            <a:t> </a:t>
          </a:r>
          <a:r>
            <a:rPr lang="en-US" sz="4700" kern="1200" dirty="0" err="1"/>
            <a:t>peate</a:t>
          </a:r>
          <a:r>
            <a:rPr lang="en-US" sz="4700" kern="1200" dirty="0"/>
            <a:t> </a:t>
          </a:r>
          <a:r>
            <a:rPr lang="en-US" sz="4700" kern="1200" dirty="0" err="1"/>
            <a:t>sobivaks</a:t>
          </a:r>
          <a:r>
            <a:rPr lang="en-US" sz="4700" kern="1200" dirty="0"/>
            <a:t> </a:t>
          </a:r>
          <a:r>
            <a:rPr lang="en-US" sz="4700" kern="1200" dirty="0" err="1"/>
            <a:t>eesti</a:t>
          </a:r>
          <a:r>
            <a:rPr lang="en-US" sz="4700" kern="1200" dirty="0"/>
            <a:t> </a:t>
          </a:r>
          <a:r>
            <a:rPr lang="en-US" sz="4700" kern="1200" dirty="0" err="1"/>
            <a:t>rahvusgruppi</a:t>
          </a:r>
          <a:r>
            <a:rPr lang="en-US" sz="4700" kern="1200" dirty="0"/>
            <a:t> </a:t>
          </a:r>
          <a:r>
            <a:rPr lang="en-US" sz="4700" kern="1200" dirty="0" err="1"/>
            <a:t>esindama</a:t>
          </a:r>
          <a:endParaRPr lang="en-US" sz="4700" kern="1200" dirty="0"/>
        </a:p>
      </dsp:txBody>
      <dsp:txXfrm>
        <a:off x="5322527" y="274046"/>
        <a:ext cx="4837533" cy="2902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76F84-96E0-444F-A3BB-EFBF81FD0A6F}">
      <dsp:nvSpPr>
        <dsp:cNvPr id="0" name=""/>
        <dsp:cNvSpPr/>
      </dsp:nvSpPr>
      <dsp:spPr>
        <a:xfrm>
          <a:off x="2812" y="801755"/>
          <a:ext cx="4239431" cy="2119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Kes on </a:t>
          </a:r>
          <a:r>
            <a:rPr lang="en-US" sz="4700" kern="1200" dirty="0" err="1"/>
            <a:t>vähemalt</a:t>
          </a:r>
          <a:r>
            <a:rPr lang="en-US" sz="4700" kern="1200" dirty="0"/>
            <a:t> </a:t>
          </a:r>
          <a:br>
            <a:rPr lang="en-US" sz="4700" kern="1200" dirty="0"/>
          </a:br>
          <a:r>
            <a:rPr lang="en-US" sz="4700" kern="1200" dirty="0"/>
            <a:t>7 </a:t>
          </a:r>
          <a:r>
            <a:rPr lang="en-US" sz="4700" kern="1200" dirty="0" err="1"/>
            <a:t>aastat</a:t>
          </a:r>
          <a:r>
            <a:rPr lang="en-US" sz="4700" kern="1200" dirty="0"/>
            <a:t> </a:t>
          </a:r>
          <a:r>
            <a:rPr lang="en-US" sz="4700" kern="1200" dirty="0" err="1"/>
            <a:t>vana</a:t>
          </a:r>
          <a:endParaRPr lang="en-US" sz="4700" kern="1200" dirty="0"/>
        </a:p>
      </dsp:txBody>
      <dsp:txXfrm>
        <a:off x="64896" y="863839"/>
        <a:ext cx="4115263" cy="1995547"/>
      </dsp:txXfrm>
    </dsp:sp>
    <dsp:sp modelId="{46002190-7BE1-4BFB-B1CF-79B2E850FFF2}">
      <dsp:nvSpPr>
        <dsp:cNvPr id="0" name=""/>
        <dsp:cNvSpPr/>
      </dsp:nvSpPr>
      <dsp:spPr>
        <a:xfrm>
          <a:off x="5302101" y="801755"/>
          <a:ext cx="4299461" cy="2004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otsustab</a:t>
          </a:r>
          <a:r>
            <a:rPr lang="en-US" sz="4700" kern="1200" dirty="0"/>
            <a:t> </a:t>
          </a:r>
          <a:r>
            <a:rPr lang="en-US" sz="4700" kern="1200" dirty="0" err="1"/>
            <a:t>kaasa</a:t>
          </a:r>
          <a:endParaRPr lang="en-US" sz="4700" kern="1200" dirty="0"/>
        </a:p>
      </dsp:txBody>
      <dsp:txXfrm>
        <a:off x="5360805" y="860459"/>
        <a:ext cx="4182053" cy="1886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822BE-640B-46A0-B366-1477F5768BB1}">
      <dsp:nvSpPr>
        <dsp:cNvPr id="0" name=""/>
        <dsp:cNvSpPr/>
      </dsp:nvSpPr>
      <dsp:spPr>
        <a:xfrm rot="16200000">
          <a:off x="1241912" y="877870"/>
          <a:ext cx="344963" cy="1693896"/>
        </a:xfrm>
        <a:prstGeom prst="rect">
          <a:avLst/>
        </a:prstGeom>
        <a:solidFill>
          <a:schemeClr val="accent1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8" tIns="0" rIns="29878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>
              <a:solidFill>
                <a:schemeClr val="tx1"/>
              </a:solidFill>
            </a:rPr>
            <a:t>11-21 </a:t>
          </a:r>
          <a:r>
            <a:rPr lang="sv-SE" sz="1800" kern="1200" noProof="0" dirty="0" err="1">
              <a:solidFill>
                <a:schemeClr val="tx1"/>
              </a:solidFill>
            </a:rPr>
            <a:t>sept</a:t>
          </a:r>
          <a:endParaRPr lang="sv-SE" sz="1800" kern="1200" noProof="0" dirty="0">
            <a:solidFill>
              <a:schemeClr val="tx1"/>
            </a:solidFill>
          </a:endParaRPr>
        </a:p>
      </dsp:txBody>
      <dsp:txXfrm rot="5400000">
        <a:off x="567446" y="1552336"/>
        <a:ext cx="1693896" cy="344963"/>
      </dsp:txXfrm>
    </dsp:sp>
    <dsp:sp modelId="{A27629C2-87D9-4163-9365-FC275ADC4CA0}">
      <dsp:nvSpPr>
        <dsp:cNvPr id="0" name=""/>
        <dsp:cNvSpPr/>
      </dsp:nvSpPr>
      <dsp:spPr>
        <a:xfrm>
          <a:off x="2813" y="0"/>
          <a:ext cx="2823161" cy="120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97" tIns="21297" rIns="49797" bIns="21297" numCol="1" spcCol="1270" anchor="b" anchorCtr="1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 err="1"/>
            <a:t>Valimiste</a:t>
          </a:r>
          <a:r>
            <a:rPr lang="sv-SE" sz="1400" b="1" kern="1200" dirty="0"/>
            <a:t> </a:t>
          </a:r>
          <a:r>
            <a:rPr lang="sv-SE" sz="1400" b="1" kern="1200" dirty="0" err="1"/>
            <a:t>Peakomitee</a:t>
          </a:r>
          <a:r>
            <a:rPr lang="sv-SE" sz="1400" kern="1200" dirty="0"/>
            <a:t> </a:t>
          </a:r>
          <a:r>
            <a:rPr lang="sv-SE" sz="1400" kern="1200" dirty="0" err="1"/>
            <a:t>koostab</a:t>
          </a:r>
          <a:r>
            <a:rPr lang="sv-SE" sz="1400" kern="1200" dirty="0"/>
            <a:t> </a:t>
          </a:r>
          <a:r>
            <a:rPr lang="sv-SE" sz="1400" kern="1200" dirty="0" err="1"/>
            <a:t>valimisringkondade</a:t>
          </a:r>
          <a:r>
            <a:rPr lang="sv-SE" sz="1400" kern="1200" dirty="0"/>
            <a:t> </a:t>
          </a:r>
          <a:r>
            <a:rPr lang="sv-SE" sz="1400" kern="1200" dirty="0" err="1"/>
            <a:t>kaupa</a:t>
          </a:r>
          <a:r>
            <a:rPr lang="sv-SE" sz="1400" kern="1200" dirty="0"/>
            <a:t> </a:t>
          </a:r>
          <a:r>
            <a:rPr lang="sv-SE" sz="1400" kern="1200" dirty="0" err="1"/>
            <a:t>tähestikulises</a:t>
          </a:r>
          <a:r>
            <a:rPr lang="sv-SE" sz="1400" kern="1200" dirty="0"/>
            <a:t> </a:t>
          </a:r>
          <a:r>
            <a:rPr lang="sv-SE" sz="1400" kern="1200" dirty="0" err="1"/>
            <a:t>järjekorras</a:t>
          </a:r>
          <a:r>
            <a:rPr lang="sv-SE" sz="1400" kern="1200" dirty="0"/>
            <a:t>, </a:t>
          </a:r>
          <a:r>
            <a:rPr lang="sv-SE" sz="1400" kern="1200" dirty="0" err="1"/>
            <a:t>fotode</a:t>
          </a:r>
          <a:r>
            <a:rPr lang="sv-SE" sz="1400" kern="1200" dirty="0"/>
            <a:t> ja </a:t>
          </a:r>
          <a:r>
            <a:rPr lang="sv-SE" sz="1400" kern="1200" dirty="0" err="1"/>
            <a:t>lühitutvustustega</a:t>
          </a:r>
          <a:r>
            <a:rPr lang="sv-SE" sz="1400" kern="1200" dirty="0"/>
            <a:t> </a:t>
          </a:r>
          <a:r>
            <a:rPr lang="sv-SE" sz="1400" kern="1200" dirty="0" err="1"/>
            <a:t>kandidaatide</a:t>
          </a:r>
          <a:r>
            <a:rPr lang="sv-SE" sz="1400" kern="1200" dirty="0"/>
            <a:t> </a:t>
          </a:r>
          <a:r>
            <a:rPr lang="sv-SE" sz="1400" kern="1200" dirty="0" err="1"/>
            <a:t>nimekirja</a:t>
          </a:r>
          <a:endParaRPr lang="sv-SE" sz="1400" kern="1200" noProof="0" dirty="0"/>
        </a:p>
      </dsp:txBody>
      <dsp:txXfrm>
        <a:off x="2813" y="0"/>
        <a:ext cx="2823161" cy="1207373"/>
      </dsp:txXfrm>
    </dsp:sp>
    <dsp:sp modelId="{38893DF2-F8BF-45A3-9200-4CD8C329334E}">
      <dsp:nvSpPr>
        <dsp:cNvPr id="0" name=""/>
        <dsp:cNvSpPr/>
      </dsp:nvSpPr>
      <dsp:spPr>
        <a:xfrm>
          <a:off x="1414394" y="1276366"/>
          <a:ext cx="0" cy="27597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2AEC3-EC27-4AFA-B56B-79326645CDDC}">
      <dsp:nvSpPr>
        <dsp:cNvPr id="0" name=""/>
        <dsp:cNvSpPr/>
      </dsp:nvSpPr>
      <dsp:spPr>
        <a:xfrm>
          <a:off x="1382121" y="1270405"/>
          <a:ext cx="68992" cy="68992"/>
        </a:xfrm>
        <a:prstGeom prst="ellipse">
          <a:avLst/>
        </a:prstGeom>
        <a:solidFill>
          <a:schemeClr val="tx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4E56E-28F6-4BF9-9EDF-2769E1A89A07}">
      <dsp:nvSpPr>
        <dsp:cNvPr id="0" name=""/>
        <dsp:cNvSpPr/>
      </dsp:nvSpPr>
      <dsp:spPr>
        <a:xfrm>
          <a:off x="2261342" y="1552337"/>
          <a:ext cx="1693896" cy="344963"/>
        </a:xfrm>
        <a:prstGeom prst="rect">
          <a:avLst/>
        </a:prstGeom>
        <a:solidFill>
          <a:schemeClr val="accent1">
            <a:alpha val="2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8" tIns="0" rIns="29878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 err="1">
              <a:solidFill>
                <a:schemeClr val="tx1"/>
              </a:solidFill>
            </a:rPr>
            <a:t>oktoober</a:t>
          </a:r>
          <a:endParaRPr lang="sv-SE" sz="1800" kern="1200" noProof="0" dirty="0">
            <a:solidFill>
              <a:schemeClr val="tx1"/>
            </a:solidFill>
          </a:endParaRPr>
        </a:p>
      </dsp:txBody>
      <dsp:txXfrm>
        <a:off x="2261342" y="1552337"/>
        <a:ext cx="1693896" cy="344963"/>
      </dsp:txXfrm>
    </dsp:sp>
    <dsp:sp modelId="{381C85ED-02C3-43BB-AB7D-DF18967DB45A}">
      <dsp:nvSpPr>
        <dsp:cNvPr id="0" name=""/>
        <dsp:cNvSpPr/>
      </dsp:nvSpPr>
      <dsp:spPr>
        <a:xfrm>
          <a:off x="1774968" y="2242264"/>
          <a:ext cx="2666644" cy="120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97" tIns="21297" rIns="49797" bIns="21297" numCol="1" spcCol="1270" anchor="t" anchorCtr="1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 err="1"/>
            <a:t>Kandidaatide</a:t>
          </a:r>
          <a:r>
            <a:rPr lang="sv-SE" sz="1400" b="1" kern="1200" dirty="0"/>
            <a:t> </a:t>
          </a:r>
          <a:r>
            <a:rPr lang="sv-SE" sz="1400" b="1" kern="1200" dirty="0" err="1"/>
            <a:t>nimekiri</a:t>
          </a:r>
          <a:r>
            <a:rPr lang="sv-SE" sz="1400" b="1" kern="1200" dirty="0"/>
            <a:t> ja </a:t>
          </a:r>
          <a:r>
            <a:rPr lang="sv-SE" sz="1400" b="1" kern="1200" dirty="0" err="1"/>
            <a:t>valimiste</a:t>
          </a:r>
          <a:r>
            <a:rPr lang="sv-SE" sz="1400" b="1" kern="1200" dirty="0"/>
            <a:t> info </a:t>
          </a:r>
          <a:r>
            <a:rPr lang="sv-SE" sz="1400" b="1" kern="1200" dirty="0" err="1"/>
            <a:t>avaldatakse</a:t>
          </a:r>
          <a:r>
            <a:rPr lang="sv-SE" sz="1400" b="1" kern="1200" dirty="0"/>
            <a:t> </a:t>
          </a:r>
          <a:br>
            <a:rPr lang="sv-SE" sz="1400" kern="1200" dirty="0"/>
          </a:br>
          <a:r>
            <a:rPr lang="sv-SE" sz="1400" kern="1200" dirty="0" err="1"/>
            <a:t>hiljemalt</a:t>
          </a:r>
          <a:r>
            <a:rPr lang="sv-SE" sz="1400" kern="1200" dirty="0"/>
            <a:t> 10 </a:t>
          </a:r>
          <a:r>
            <a:rPr lang="sv-SE" sz="1400" kern="1200" dirty="0" err="1"/>
            <a:t>päeva</a:t>
          </a:r>
          <a:r>
            <a:rPr lang="sv-SE" sz="1400" kern="1200" dirty="0"/>
            <a:t> </a:t>
          </a:r>
          <a:r>
            <a:rPr lang="sv-SE" sz="1400" kern="1200" dirty="0" err="1"/>
            <a:t>enne</a:t>
          </a:r>
          <a:r>
            <a:rPr lang="sv-SE" sz="1400" kern="1200" dirty="0"/>
            <a:t> </a:t>
          </a:r>
          <a:r>
            <a:rPr lang="sv-SE" sz="1400" kern="1200" dirty="0" err="1"/>
            <a:t>valimiste</a:t>
          </a:r>
          <a:r>
            <a:rPr lang="sv-SE" sz="1400" kern="1200" dirty="0"/>
            <a:t> </a:t>
          </a:r>
          <a:r>
            <a:rPr lang="sv-SE" sz="1400" kern="1200" dirty="0" err="1"/>
            <a:t>esimest</a:t>
          </a:r>
          <a:r>
            <a:rPr lang="sv-SE" sz="1400" kern="1200" dirty="0"/>
            <a:t> </a:t>
          </a:r>
          <a:r>
            <a:rPr lang="sv-SE" sz="1400" kern="1200" dirty="0" err="1"/>
            <a:t>päeva</a:t>
          </a:r>
          <a:r>
            <a:rPr lang="sv-SE" sz="1400" kern="1200" dirty="0"/>
            <a:t> </a:t>
          </a:r>
          <a:br>
            <a:rPr lang="sv-SE" sz="1400" kern="1200" dirty="0"/>
          </a:br>
          <a:r>
            <a:rPr lang="sv-SE" sz="1400" kern="1200" dirty="0"/>
            <a:t>(REL </a:t>
          </a:r>
          <a:r>
            <a:rPr lang="sv-SE" sz="1400" kern="1200" dirty="0" err="1"/>
            <a:t>veebilehel</a:t>
          </a:r>
          <a:r>
            <a:rPr lang="sv-SE" sz="1400" kern="1200" dirty="0"/>
            <a:t>)</a:t>
          </a:r>
          <a:endParaRPr lang="sv-SE" sz="1400" kern="1200" noProof="0" dirty="0"/>
        </a:p>
      </dsp:txBody>
      <dsp:txXfrm>
        <a:off x="1774968" y="2242264"/>
        <a:ext cx="2666644" cy="1207373"/>
      </dsp:txXfrm>
    </dsp:sp>
    <dsp:sp modelId="{F51F39F5-A989-488C-BFD6-69D558D451E8}">
      <dsp:nvSpPr>
        <dsp:cNvPr id="0" name=""/>
        <dsp:cNvSpPr/>
      </dsp:nvSpPr>
      <dsp:spPr>
        <a:xfrm>
          <a:off x="3108290" y="1897300"/>
          <a:ext cx="0" cy="27597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49257-4327-4545-9142-153EF70CC757}">
      <dsp:nvSpPr>
        <dsp:cNvPr id="0" name=""/>
        <dsp:cNvSpPr/>
      </dsp:nvSpPr>
      <dsp:spPr>
        <a:xfrm>
          <a:off x="3074162" y="2141004"/>
          <a:ext cx="68992" cy="68992"/>
        </a:xfrm>
        <a:prstGeom prst="ellipse">
          <a:avLst/>
        </a:prstGeom>
        <a:solidFill>
          <a:schemeClr val="tx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D609F-4804-4D65-8014-4ECA3F2307C5}">
      <dsp:nvSpPr>
        <dsp:cNvPr id="0" name=""/>
        <dsp:cNvSpPr/>
      </dsp:nvSpPr>
      <dsp:spPr>
        <a:xfrm>
          <a:off x="3955239" y="1552337"/>
          <a:ext cx="1693896" cy="344963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8" tIns="0" rIns="29878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>
              <a:solidFill>
                <a:schemeClr val="tx1"/>
              </a:solidFill>
            </a:rPr>
            <a:t>1-10 november</a:t>
          </a:r>
        </a:p>
      </dsp:txBody>
      <dsp:txXfrm>
        <a:off x="3955239" y="1552337"/>
        <a:ext cx="1693896" cy="344963"/>
      </dsp:txXfrm>
    </dsp:sp>
    <dsp:sp modelId="{AB0282E3-1216-4CDB-AC5F-106C1EEEB95A}">
      <dsp:nvSpPr>
        <dsp:cNvPr id="0" name=""/>
        <dsp:cNvSpPr/>
      </dsp:nvSpPr>
      <dsp:spPr>
        <a:xfrm>
          <a:off x="3390606" y="0"/>
          <a:ext cx="2823161" cy="120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97" tIns="21297" rIns="49797" bIns="21297" numCol="1" spcCol="1270" rtlCol="0" anchor="b" anchorCtr="1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b="1" kern="1200" noProof="0" dirty="0" err="1"/>
            <a:t>Elektrooniline</a:t>
          </a:r>
          <a:r>
            <a:rPr lang="sv-SE" sz="1400" b="1" kern="1200" baseline="0" noProof="0" dirty="0"/>
            <a:t> </a:t>
          </a:r>
          <a:r>
            <a:rPr lang="sv-SE" sz="1400" b="1" kern="1200" baseline="0" noProof="0" dirty="0" err="1"/>
            <a:t>hääletamine</a:t>
          </a:r>
          <a:br>
            <a:rPr lang="sv-SE" sz="1400" kern="1200" baseline="0" noProof="0" dirty="0"/>
          </a:br>
          <a:r>
            <a:rPr lang="sv-SE" sz="1400" kern="1200" dirty="0" err="1"/>
            <a:t>Valimiste</a:t>
          </a:r>
          <a:r>
            <a:rPr lang="sv-SE" sz="1400" kern="1200" dirty="0"/>
            <a:t> </a:t>
          </a:r>
          <a:r>
            <a:rPr lang="sv-SE" sz="1400" kern="1200" dirty="0" err="1"/>
            <a:t>Peakomitee</a:t>
          </a:r>
          <a:r>
            <a:rPr lang="sv-SE" sz="1400" kern="1200" dirty="0"/>
            <a:t> </a:t>
          </a:r>
          <a:r>
            <a:rPr lang="sv-SE" sz="1400" kern="1200" dirty="0" err="1"/>
            <a:t>saadab</a:t>
          </a:r>
          <a:r>
            <a:rPr lang="sv-SE" sz="1400" kern="1200" dirty="0"/>
            <a:t> </a:t>
          </a:r>
          <a:r>
            <a:rPr lang="sv-SE" sz="1400" kern="1200" dirty="0" err="1"/>
            <a:t>igale</a:t>
          </a:r>
          <a:r>
            <a:rPr lang="sv-SE" sz="1400" kern="1200" dirty="0"/>
            <a:t> </a:t>
          </a:r>
          <a:r>
            <a:rPr lang="sv-SE" sz="1400" kern="1200" dirty="0" err="1"/>
            <a:t>hääleõiguslikule</a:t>
          </a:r>
          <a:r>
            <a:rPr lang="sv-SE" sz="1400" kern="1200" dirty="0"/>
            <a:t> </a:t>
          </a:r>
          <a:r>
            <a:rPr lang="sv-SE" sz="1400" kern="1200" dirty="0" err="1"/>
            <a:t>isikule</a:t>
          </a:r>
          <a:r>
            <a:rPr lang="sv-SE" sz="1400" kern="1200" dirty="0"/>
            <a:t> tema </a:t>
          </a:r>
          <a:r>
            <a:rPr lang="sv-SE" sz="1400" kern="1200" dirty="0" err="1"/>
            <a:t>unikaalse</a:t>
          </a:r>
          <a:r>
            <a:rPr lang="sv-SE" sz="1400" kern="1200" dirty="0"/>
            <a:t> </a:t>
          </a:r>
          <a:r>
            <a:rPr lang="sv-SE" sz="1400" kern="1200" dirty="0" err="1"/>
            <a:t>valimiskoodi</a:t>
          </a:r>
          <a:r>
            <a:rPr lang="sv-SE" sz="1400" kern="1200" dirty="0"/>
            <a:t> e-</a:t>
          </a:r>
          <a:r>
            <a:rPr lang="sv-SE" sz="1400" kern="1200" dirty="0" err="1"/>
            <a:t>posti</a:t>
          </a:r>
          <a:r>
            <a:rPr lang="sv-SE" sz="1400" kern="1200" dirty="0"/>
            <a:t> </a:t>
          </a:r>
          <a:r>
            <a:rPr lang="sv-SE" sz="1400" kern="1200" dirty="0" err="1"/>
            <a:t>teel</a:t>
          </a:r>
          <a:r>
            <a:rPr lang="sv-SE" sz="1400" kern="1200" dirty="0"/>
            <a:t>. </a:t>
          </a:r>
          <a:br>
            <a:rPr lang="sv-SE" sz="1400" kern="1200" dirty="0"/>
          </a:br>
          <a:r>
            <a:rPr lang="sv-SE" sz="1400" kern="1200" dirty="0" err="1"/>
            <a:t>Tehakse</a:t>
          </a:r>
          <a:r>
            <a:rPr lang="sv-SE" sz="1400" kern="1200" dirty="0"/>
            <a:t> </a:t>
          </a:r>
          <a:r>
            <a:rPr lang="sv-SE" sz="1400" kern="1200" dirty="0" err="1"/>
            <a:t>kindlaks</a:t>
          </a:r>
          <a:r>
            <a:rPr lang="sv-SE" sz="1400" kern="1200" dirty="0"/>
            <a:t> e-</a:t>
          </a:r>
          <a:r>
            <a:rPr lang="sv-SE" sz="1400" kern="1200" dirty="0" err="1"/>
            <a:t>hääletanud</a:t>
          </a:r>
          <a:r>
            <a:rPr lang="sv-SE" sz="1400" kern="1200" dirty="0"/>
            <a:t>.</a:t>
          </a:r>
          <a:endParaRPr lang="sv-SE" sz="1400" kern="1200" baseline="0" noProof="0" dirty="0"/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1400" kern="1200" noProof="0" dirty="0"/>
        </a:p>
      </dsp:txBody>
      <dsp:txXfrm>
        <a:off x="3390606" y="0"/>
        <a:ext cx="2823161" cy="1207373"/>
      </dsp:txXfrm>
    </dsp:sp>
    <dsp:sp modelId="{0D377583-EAA6-47CC-B504-762FB6EBAB9C}">
      <dsp:nvSpPr>
        <dsp:cNvPr id="0" name=""/>
        <dsp:cNvSpPr/>
      </dsp:nvSpPr>
      <dsp:spPr>
        <a:xfrm>
          <a:off x="4802187" y="1276366"/>
          <a:ext cx="0" cy="27597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21D10-9092-4E81-9AD7-ACA033236CC0}">
      <dsp:nvSpPr>
        <dsp:cNvPr id="0" name=""/>
        <dsp:cNvSpPr/>
      </dsp:nvSpPr>
      <dsp:spPr>
        <a:xfrm>
          <a:off x="4769547" y="1270405"/>
          <a:ext cx="68992" cy="68992"/>
        </a:xfrm>
        <a:prstGeom prst="ellipse">
          <a:avLst/>
        </a:prstGeom>
        <a:solidFill>
          <a:schemeClr val="tx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3EDF-C46A-491F-99E2-89CCFA971EC7}">
      <dsp:nvSpPr>
        <dsp:cNvPr id="0" name=""/>
        <dsp:cNvSpPr/>
      </dsp:nvSpPr>
      <dsp:spPr>
        <a:xfrm>
          <a:off x="5649135" y="1552337"/>
          <a:ext cx="1693896" cy="344963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8" tIns="0" rIns="29878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>
              <a:solidFill>
                <a:schemeClr val="tx1"/>
              </a:solidFill>
            </a:rPr>
            <a:t>12-30 november</a:t>
          </a:r>
        </a:p>
      </dsp:txBody>
      <dsp:txXfrm>
        <a:off x="5649135" y="1552337"/>
        <a:ext cx="1693896" cy="344963"/>
      </dsp:txXfrm>
    </dsp:sp>
    <dsp:sp modelId="{5A57A077-9B08-4866-8C21-35D61D6745A2}">
      <dsp:nvSpPr>
        <dsp:cNvPr id="0" name=""/>
        <dsp:cNvSpPr/>
      </dsp:nvSpPr>
      <dsp:spPr>
        <a:xfrm>
          <a:off x="5084503" y="2242264"/>
          <a:ext cx="2823161" cy="120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97" tIns="21297" rIns="49797" bIns="21297" numCol="1" spcCol="1270" anchor="t" anchorCtr="1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Valimiste</a:t>
          </a:r>
          <a:r>
            <a:rPr lang="en-US" sz="1400" kern="1200" dirty="0"/>
            <a:t> </a:t>
          </a:r>
          <a:r>
            <a:rPr lang="en-US" sz="1400" kern="1200" dirty="0" err="1"/>
            <a:t>Peakomitee</a:t>
          </a:r>
          <a:r>
            <a:rPr lang="en-US" sz="1400" kern="1200" dirty="0"/>
            <a:t> </a:t>
          </a:r>
          <a:r>
            <a:rPr lang="en-US" sz="1400" kern="1200" dirty="0" err="1"/>
            <a:t>saadab</a:t>
          </a:r>
          <a:r>
            <a:rPr lang="en-US" sz="1400" kern="1200" dirty="0"/>
            <a:t> </a:t>
          </a:r>
          <a:r>
            <a:rPr lang="en-US" sz="1400" kern="1200" dirty="0" err="1"/>
            <a:t>hääleõiguslikkudele</a:t>
          </a:r>
          <a:r>
            <a:rPr lang="en-US" sz="1400" kern="1200" dirty="0"/>
            <a:t> </a:t>
          </a:r>
          <a:r>
            <a:rPr lang="en-US" sz="1400" kern="1200" dirty="0" err="1"/>
            <a:t>hääletusvahendid</a:t>
          </a:r>
          <a:r>
            <a:rPr lang="en-US" sz="1400" kern="1200" dirty="0"/>
            <a:t> </a:t>
          </a:r>
          <a:r>
            <a:rPr lang="en-US" sz="1400" kern="1200" dirty="0" err="1"/>
            <a:t>posti</a:t>
          </a:r>
          <a:r>
            <a:rPr lang="en-US" sz="1400" kern="1200" dirty="0"/>
            <a:t> teel</a:t>
          </a:r>
          <a:br>
            <a:rPr lang="en-US" sz="1400" kern="1200" dirty="0"/>
          </a:br>
          <a:r>
            <a:rPr lang="en-US" sz="1400" b="1" kern="1200" dirty="0" err="1"/>
            <a:t>Hääletamine</a:t>
          </a:r>
          <a:r>
            <a:rPr lang="en-US" sz="1400" b="1" kern="1200" dirty="0"/>
            <a:t> </a:t>
          </a:r>
          <a:r>
            <a:rPr lang="en-US" sz="1400" b="1" kern="1200" dirty="0" err="1"/>
            <a:t>posti</a:t>
          </a:r>
          <a:r>
            <a:rPr lang="en-US" sz="1400" b="1" kern="1200" dirty="0"/>
            <a:t> teel</a:t>
          </a:r>
          <a:endParaRPr lang="sv-SE" sz="1400" b="1" kern="1200" noProof="0" dirty="0"/>
        </a:p>
      </dsp:txBody>
      <dsp:txXfrm>
        <a:off x="5084503" y="2242264"/>
        <a:ext cx="2823161" cy="1207373"/>
      </dsp:txXfrm>
    </dsp:sp>
    <dsp:sp modelId="{3F96C175-FC65-44B4-B1A3-BD3686077937}">
      <dsp:nvSpPr>
        <dsp:cNvPr id="0" name=""/>
        <dsp:cNvSpPr/>
      </dsp:nvSpPr>
      <dsp:spPr>
        <a:xfrm>
          <a:off x="6496084" y="1897300"/>
          <a:ext cx="0" cy="27597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0CCC3-D56D-4BD2-8570-DF61526015EB}">
      <dsp:nvSpPr>
        <dsp:cNvPr id="0" name=""/>
        <dsp:cNvSpPr/>
      </dsp:nvSpPr>
      <dsp:spPr>
        <a:xfrm>
          <a:off x="6461587" y="2110240"/>
          <a:ext cx="68992" cy="68992"/>
        </a:xfrm>
        <a:prstGeom prst="ellipse">
          <a:avLst/>
        </a:prstGeom>
        <a:solidFill>
          <a:schemeClr val="tx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FB51-D66D-4F14-8DE5-0A719732E7B6}">
      <dsp:nvSpPr>
        <dsp:cNvPr id="0" name=""/>
        <dsp:cNvSpPr/>
      </dsp:nvSpPr>
      <dsp:spPr>
        <a:xfrm rot="5400000">
          <a:off x="8017498" y="877870"/>
          <a:ext cx="344963" cy="1693896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8" tIns="0" rIns="29878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>
              <a:solidFill>
                <a:schemeClr val="tx1"/>
              </a:solidFill>
            </a:rPr>
            <a:t>8 </a:t>
          </a:r>
          <a:r>
            <a:rPr lang="sv-SE" sz="1800" kern="1200" noProof="0" dirty="0" err="1">
              <a:solidFill>
                <a:schemeClr val="tx1"/>
              </a:solidFill>
            </a:rPr>
            <a:t>detsember</a:t>
          </a:r>
          <a:endParaRPr lang="sv-SE" sz="1800" kern="1200" noProof="0" dirty="0">
            <a:solidFill>
              <a:schemeClr val="tx1"/>
            </a:solidFill>
          </a:endParaRPr>
        </a:p>
      </dsp:txBody>
      <dsp:txXfrm rot="-5400000">
        <a:off x="7343032" y="1552336"/>
        <a:ext cx="1693896" cy="344963"/>
      </dsp:txXfrm>
    </dsp:sp>
    <dsp:sp modelId="{CB726486-3B5A-47F8-90E4-EC34C8ADB385}">
      <dsp:nvSpPr>
        <dsp:cNvPr id="0" name=""/>
        <dsp:cNvSpPr/>
      </dsp:nvSpPr>
      <dsp:spPr>
        <a:xfrm>
          <a:off x="6778400" y="0"/>
          <a:ext cx="2823161" cy="120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97" tIns="21297" rIns="49797" bIns="21297" numCol="1" spcCol="1270" rtlCol="0" anchor="b" anchorCtr="1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b="0" i="0" kern="1200" noProof="0" dirty="0" err="1"/>
            <a:t>Häältelugemine</a:t>
          </a:r>
          <a:r>
            <a:rPr lang="sv-SE" sz="1400" b="0" i="0" kern="1200" noProof="0" dirty="0"/>
            <a:t>, </a:t>
          </a:r>
          <a:br>
            <a:rPr lang="sv-SE" sz="1400" b="0" i="0" kern="1200" noProof="0" dirty="0"/>
          </a:br>
          <a:r>
            <a:rPr lang="sv-SE" sz="1400" kern="1200" dirty="0" err="1"/>
            <a:t>Valimiste</a:t>
          </a:r>
          <a:r>
            <a:rPr lang="sv-SE" sz="1400" kern="1200" dirty="0"/>
            <a:t> </a:t>
          </a:r>
          <a:r>
            <a:rPr lang="sv-SE" sz="1400" kern="1200" dirty="0" err="1"/>
            <a:t>Peakomitee</a:t>
          </a:r>
          <a:r>
            <a:rPr lang="sv-SE" sz="1400" kern="1200" dirty="0"/>
            <a:t> </a:t>
          </a:r>
          <a:r>
            <a:rPr lang="sv-SE" sz="1400" kern="1200" dirty="0" err="1"/>
            <a:t>kuulutab</a:t>
          </a:r>
          <a:r>
            <a:rPr lang="sv-SE" sz="1400" kern="1200" dirty="0"/>
            <a:t> välja </a:t>
          </a:r>
          <a:r>
            <a:rPr lang="sv-SE" sz="1400" b="1" kern="1200" dirty="0" err="1"/>
            <a:t>valimistulemused</a:t>
          </a:r>
          <a:endParaRPr lang="sv-SE" sz="1400" b="1" kern="1200" noProof="0" dirty="0"/>
        </a:p>
      </dsp:txBody>
      <dsp:txXfrm>
        <a:off x="6778400" y="0"/>
        <a:ext cx="2823161" cy="1207373"/>
      </dsp:txXfrm>
    </dsp:sp>
    <dsp:sp modelId="{5012A99F-560A-4636-953C-5F263876E566}">
      <dsp:nvSpPr>
        <dsp:cNvPr id="0" name=""/>
        <dsp:cNvSpPr/>
      </dsp:nvSpPr>
      <dsp:spPr>
        <a:xfrm>
          <a:off x="8189980" y="1276366"/>
          <a:ext cx="0" cy="27597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09DE-8CFF-414A-A967-17AF417A13B8}">
      <dsp:nvSpPr>
        <dsp:cNvPr id="0" name=""/>
        <dsp:cNvSpPr/>
      </dsp:nvSpPr>
      <dsp:spPr>
        <a:xfrm>
          <a:off x="8155852" y="1270406"/>
          <a:ext cx="68992" cy="68992"/>
        </a:xfrm>
        <a:prstGeom prst="ellipse">
          <a:avLst/>
        </a:prstGeom>
        <a:solidFill>
          <a:schemeClr val="tx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oundedRectangleTimeline#2">
  <dgm:title val="Tidslinje med rundad rektangel"/>
  <dgm:desc val="Används för att visa en lista med händelser i kronologisk ordning. En dold ruta innehåller beskrivningen medan datumet visas i rektanglar, förutom den första och sista noden där hörnen är rundade. Den kan visa stor mängd text med ett långt beskrivande datumformat."/>
  <dgm:catLst>
    <dgm:cat type="timeline" pri="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FirstAndLastNode1">
          <dgm:if name="startNode1" axis="self" ptType="node" func="pos" op="equ" val="1">
            <dgm:choose name="removeLineWhenOnlyOneNode1">
              <dgm:if name="ifOnlyOneNode1" axis="followSib" ptType="node" func="cnt" op="equ" val="0">
                <dgm:constrLst>
                  <dgm:constr type="w" for="ch" forName="Childtext1" refType="w"/>
                  <dgm:constr type="h" for="ch" forName="Childtext1" refType="h" fact="0.35"/>
                  <dgm:constr type="w" for="ch" forName="ConnectLineEnd" refType="h" fact="0.02"/>
                  <dgm:constr type="h" for="ch" forName="ConnectLineEnd" refType="h" fact="0.02"/>
                  <dgm:constr type="t" for="ch" forName="ConnectLineEnd" refType="h" fact="0.35"/>
                  <dgm:constr type="ctrX" for="ch" forName="ConnectLineEnd" refType="w" fact="0.5"/>
                  <dgm:constr type="w" for="ch" forName="ConnectLine"/>
                  <dgm:constr type="h" for="ch" forName="ConnectLine" refType="h" fact="0.08"/>
                  <dgm:constr type="t" for="ch" forName="ConnectLine" refType="h" fact="0.37"/>
                  <dgm:constr type="ctrX" for="ch" forName="ConnectLine" refType="w" fact="0.5"/>
                  <dgm:constr type="w" for="ch" forName="Parent1" refType="w" fact="0.95"/>
                  <dgm:constr type="l" for="ch" forName="Parent1" refType="w" fact="0.025"/>
                  <dgm:constr type="r" for="ch" forName="Parent1" refType="w" fact="0.025"/>
                  <dgm:constr type="t" for="ch" forName="Parent1" refType="h" fact="0.45"/>
                  <dgm:constr type="h" for="ch" forName="Parent1" refType="h" fact="0.1"/>
                  <dgm:constr type="w" for="ch" forName="EmptyPane" refType="w"/>
                  <dgm:constr type="t" for="ch" forName="EmptyPane" refType="h" fact="0.55"/>
                  <dgm:constr type="h" for="ch" forName="EmptyPane" refType="h" fact="0.45"/>
                </dgm:constrLst>
              </dgm:if>
              <dgm:else name="ifMoreThanOneNode1">
                <dgm:constrLst>
                  <dgm:constr type="w" for="ch" forName="Childtext1" refType="w"/>
                  <dgm:constr type="h" for="ch" forName="Childtext1" refType="h" fact="0.35"/>
                  <dgm:constr type="w" for="ch" forName="ConnectLineEnd" refType="h" fact="0.02"/>
                  <dgm:constr type="h" for="ch" forName="ConnectLineEnd" refType="h" fact="0.02"/>
                  <dgm:constr type="t" for="ch" forName="ConnectLineEnd" refType="h" fact="0.35"/>
                  <dgm:constr type="ctrX" for="ch" forName="ConnectLineEnd" refType="w" fact="0.5"/>
                  <dgm:constr type="w" for="ch" forName="ConnectLine"/>
                  <dgm:constr type="h" for="ch" forName="ConnectLine" refType="h" fact="0.08"/>
                  <dgm:constr type="t" for="ch" forName="ConnectLine" refType="h" fact="0.37"/>
                  <dgm:constr type="ctrX" for="ch" forName="ConnectLine" refType="w" fact="0.5"/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EmptyPane" refType="w"/>
                  <dgm:constr type="t" for="ch" forName="EmptyPane" refType="h" fact="0.55"/>
                  <dgm:constr type="h" for="ch" forName="EmptyPane" refType="h" fact="0.45"/>
                </dgm:constrLst>
              </dgm:else>
            </dgm:choose>
          </dgm:if>
          <dgm:else name="notStartNode1">
            <dgm:choose name="lastOrRemainingNodes1">
              <dgm:if name="lastNode1" axis="self" ptType="node" func="revPos" op="equ" val="1">
                <dgm:choose name="casesForSnakingLogic1">
                  <dgm:if name="oddNode1" axis="self" ptType="node" func="posOdd" op="equ" val="1">
                    <dgm:constrLst>
                      <dgm:constr type="w" for="ch" forName="Childtext1" refType="w"/>
                      <dgm:constr type="h" for="ch" forName="Childtext1" refType="h" fact="0.3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evenNode1">
                    <dgm:constrLst>
                      <dgm:constr type="w" for="ch" forName="EmptyPane" refType="w"/>
                      <dgm:constr type="h" for="ch" forName="EmptyPane" refType="h" fact="0.4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ConnectLine"/>
                      <dgm:constr type="h" for="ch" forName="ConnectLine" refType="h" fact="0.08"/>
                      <dgm:constr type="t" for="ch" forName="ConnectLine" refType="h" fact="0.55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b" for="ch" forName="ConnectLineEnd" refType="h" fact="0.65"/>
                      <dgm:constr type="ctrX" for="ch" forName="ConnectLineEnd" refType="w" fact="0.5"/>
                      <dgm:constr type="w" for="ch" forName="Childtext1" refType="w"/>
                      <dgm:constr type="h" for="ch" forName="Childtext1" refType="h" fact="0.35"/>
                      <dgm:constr type="t" for="ch" forName="Childtext1" refType="h" fact="0.65"/>
                    </dgm:constrLst>
                  </dgm:else>
                </dgm:choose>
              </dgm:if>
              <dgm:else name="middleRows">
                <dgm:choose name="casesForSnakingLogic2">
                  <dgm:if name="oddNode2" axis="self" ptType="node" func="posOdd" op="equ" val="1">
                    <dgm:constrLst>
                      <dgm:constr type="w" for="ch" forName="Childtext1" refType="w"/>
                      <dgm:constr type="h" for="ch" forName="Childtext1" refType="h" fact="0.3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evenNode2">
                    <dgm:constrLst>
                      <dgm:constr type="w" for="ch" forName="EmptyPane" refType="w"/>
                      <dgm:constr type="h" for="ch" forName="EmptyPane" refType="h" fact="0.4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ConnectLine"/>
                      <dgm:constr type="h" for="ch" forName="ConnectLine" refType="h" fact="0.08"/>
                      <dgm:constr type="t" for="ch" forName="ConnectLine" refType="h" fact="0.55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b" for="ch" forName="ConnectLineEnd" refType="h" fact="0.65"/>
                      <dgm:constr type="ctrX" for="ch" forName="ConnectLineEnd" refType="w" fact="0.5"/>
                      <dgm:constr type="w" for="ch" forName="Childtext1" refType="w"/>
                      <dgm:constr type="h" for="ch" forName="Childtext1" refType="h" fact="0.35"/>
                      <dgm:constr type="t" for="ch" forName="Childtext1" refType="h" fact="0.65"/>
                    </dgm:constrLst>
                  </dgm:else>
                </dgm:choose>
              </dgm:else>
            </dgm:choose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>
            <dgm:param type="txAnchorHorz" val="ctr"/>
            <dgm:param type="txAnchorVert" val="mid"/>
            <dgm:param type="parTxRTLAlign" val="ctr"/>
            <dgm:param type="parTxRTLAlign" val="ctr"/>
          </dgm:alg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ound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rot="-90" type="round2SameRect" r:blip="">
                        <dgm:adjLst/>
                      </dgm:shape>
                    </dgm:if>
                    <dgm:else name="Name20">
                      <dgm:shape xmlns:r="http://schemas.openxmlformats.org/officeDocument/2006/relationships" rot="90" type="round2SameRect" r:blip="">
                        <dgm:adjLst/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rot="90" type="round2SameRect" r:blip="">
                        <dgm:adjLst/>
                      </dgm:shape>
                    </dgm:if>
                    <dgm:else name="Name26">
                      <dgm:shape xmlns:r="http://schemas.openxmlformats.org/officeDocument/2006/relationships" rot="-90" type="round2SameRect" r:blip="">
                        <dgm:adjLst/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rect" r:blip="">
                    <dgm:adjLst/>
                  </dgm:shape>
                </dgm:else>
              </dgm:choose>
            </dgm:else>
          </dgm:choose>
          <dgm:presOf axis="self" ptType="node"/>
          <dgm:constrLst>
            <dgm:constr type="lMarg" refType="w" fact="0.05"/>
            <dgm:constr type="rMarg" refType="w" fact="0.05"/>
            <dgm:constr type="tMarg"/>
            <dgm:constr type="bMarg"/>
          </dgm:constrLst>
          <dgm:ruleLst>
            <dgm:rule type="primFontSz" val="11" fact="NaN" max="NaN"/>
          </dgm:ruleLst>
        </dgm:layoutNode>
        <dgm:layoutNode name="Childtext1" styleLbl="revTx">
          <dgm:varLst>
            <dgm:bulletEnabled val="1"/>
          </dgm:varLst>
          <dgm:choose name="casesForTxtDirLogic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RTL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RTLAlign" val="ctr"/>
              </dgm:alg>
            </dgm:else>
          </dgm:choose>
          <dgm:shape xmlns:r="http://schemas.openxmlformats.org/officeDocument/2006/relationships" type="rect" r:blip="">
            <dgm:adjLst/>
          </dgm:shape>
          <dgm:presOf axis="ch" ptType="node"/>
          <dgm:constrLst>
            <dgm:constr type="lMarg" refType="w" fact="0.05"/>
            <dgm:constr type="rMarg" refType="w" fact="0.05"/>
            <dgm:constr type="tMarg" refType="h" fact="0.05"/>
            <dgm:constr type="bMarg" refType="h" fact="0.05"/>
          </dgm:constrLst>
          <dgm:ruleLst>
            <dgm:rule type="primFontSz" val="11" fact="NaN" max="NaN"/>
          </dgm:ruleLst>
        </dgm:layoutNode>
        <dgm:layoutNode name="ConnectLine" styleLbl="callout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:dgm1612="http://schemas.microsoft.com/office/drawing/2016/12/diagram">
                  <a:ln>
                    <a:prstDash val="dash"/>
                  </a:ln>
                </dgm1612:spPr>
              </a:ext>
            </dgm:extLst>
          </dgm:shape>
          <dgm:presOf/>
          <dgm:constrLst/>
        </dgm:layoutNode>
        <dgm:layoutNode name="ConnectLineEnd" styleLbl="lnNode1">
          <dgm:alg type="sp"/>
          <dgm:shape xmlns:r="http://schemas.openxmlformats.org/officeDocument/2006/relationships" type="ellipse" r:blip="">
            <dgm:adjLst/>
          </dgm:shape>
          <dgm:presOf/>
          <dgm:constrLst/>
        </dgm:layoutNode>
        <dgm:layoutNode name="EmptyPane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4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1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0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9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7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8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29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67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1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0236-0B67-4775-BB23-BC2B78A87EF4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C35F1B-1D4A-47BB-A7B6-9296BA0A8FE3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2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F2237E-C63D-4347-9A6A-DEBB1C35B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sv-SE" sz="7200" dirty="0">
                <a:solidFill>
                  <a:srgbClr val="454545"/>
                </a:solidFill>
              </a:rPr>
              <a:t>REL ESINDUSKOGU VALIMISED 2022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6B92FB-5DEB-46C7-9095-F8255E362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chemeClr val="accent1"/>
                </a:solidFill>
              </a:rPr>
              <a:t>09.04.2022 - Organisatsioonide kongress - Sirle sööt</a:t>
            </a:r>
          </a:p>
          <a:p>
            <a:pPr algn="ctr"/>
            <a:endParaRPr lang="sv-SE" dirty="0">
              <a:solidFill>
                <a:schemeClr val="accent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02E3A6-BB54-48B5-8D50-AB44F8E6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vajame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D6398F-2B25-43F2-B6DF-5FAEEC0E8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800" dirty="0"/>
              <a:t>… </a:t>
            </a:r>
            <a:r>
              <a:rPr lang="sv-SE" sz="4800" dirty="0" err="1"/>
              <a:t>asjatundlikke</a:t>
            </a:r>
            <a:r>
              <a:rPr lang="sv-SE" sz="4800" dirty="0"/>
              <a:t> ja </a:t>
            </a:r>
            <a:r>
              <a:rPr lang="sv-SE" sz="4800" dirty="0" err="1"/>
              <a:t>vastutust</a:t>
            </a:r>
            <a:r>
              <a:rPr lang="sv-SE" sz="4800" dirty="0"/>
              <a:t> </a:t>
            </a:r>
            <a:r>
              <a:rPr lang="sv-SE" sz="4800" dirty="0" err="1"/>
              <a:t>kanda</a:t>
            </a:r>
            <a:r>
              <a:rPr lang="sv-SE" sz="4800" dirty="0"/>
              <a:t> </a:t>
            </a:r>
            <a:r>
              <a:rPr lang="sv-SE" sz="4800" dirty="0" err="1"/>
              <a:t>suutvaid</a:t>
            </a:r>
            <a:r>
              <a:rPr lang="sv-SE" sz="4800" dirty="0"/>
              <a:t> </a:t>
            </a:r>
            <a:r>
              <a:rPr lang="sv-SE" sz="4800" dirty="0" err="1"/>
              <a:t>esindajaid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29218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DFFA0-3ABD-4274-82BD-8F25F9C7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Esinduskogu</a:t>
            </a:r>
            <a:r>
              <a:rPr lang="sv-SE" dirty="0"/>
              <a:t> </a:t>
            </a:r>
            <a:r>
              <a:rPr lang="sv-SE" dirty="0" err="1"/>
              <a:t>isiklik</a:t>
            </a:r>
            <a:r>
              <a:rPr lang="sv-SE" dirty="0"/>
              <a:t> </a:t>
            </a:r>
            <a:r>
              <a:rPr lang="sv-SE" dirty="0" err="1"/>
              <a:t>koosseis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1FB8D9-BC84-4BB2-AD8D-B8FA3812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800" dirty="0"/>
              <a:t>… on </a:t>
            </a:r>
            <a:r>
              <a:rPr lang="sv-SE" sz="4800" dirty="0" err="1"/>
              <a:t>Rootsis</a:t>
            </a:r>
            <a:r>
              <a:rPr lang="sv-SE" sz="4800" dirty="0"/>
              <a:t> </a:t>
            </a:r>
            <a:r>
              <a:rPr lang="sv-SE" sz="4800" dirty="0" err="1"/>
              <a:t>asuva</a:t>
            </a:r>
            <a:r>
              <a:rPr lang="sv-SE" sz="4800" dirty="0"/>
              <a:t> </a:t>
            </a:r>
            <a:r>
              <a:rPr lang="sv-SE" sz="4800" dirty="0" err="1"/>
              <a:t>eesti</a:t>
            </a:r>
            <a:r>
              <a:rPr lang="sv-SE" sz="4800" dirty="0"/>
              <a:t> </a:t>
            </a:r>
            <a:r>
              <a:rPr lang="sv-SE" sz="4800" dirty="0" err="1"/>
              <a:t>rahvusgrupi</a:t>
            </a:r>
            <a:r>
              <a:rPr lang="sv-SE" sz="4800" dirty="0"/>
              <a:t> </a:t>
            </a:r>
            <a:r>
              <a:rPr lang="sv-SE" sz="4800" dirty="0" err="1"/>
              <a:t>palgeks</a:t>
            </a:r>
            <a:r>
              <a:rPr lang="sv-SE" sz="4800" dirty="0"/>
              <a:t> </a:t>
            </a:r>
            <a:r>
              <a:rPr lang="sv-SE" sz="4800" dirty="0" err="1"/>
              <a:t>võõraste</a:t>
            </a:r>
            <a:r>
              <a:rPr lang="sv-SE" sz="4800" dirty="0"/>
              <a:t> </a:t>
            </a:r>
            <a:r>
              <a:rPr lang="sv-SE" sz="4800" dirty="0" err="1"/>
              <a:t>silmis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9381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799A1-3639-42B4-88E1-681D4292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Valimisest</a:t>
            </a:r>
            <a:r>
              <a:rPr lang="sv-SE" dirty="0"/>
              <a:t> </a:t>
            </a:r>
            <a:r>
              <a:rPr lang="sv-SE" dirty="0" err="1"/>
              <a:t>osavõtjate</a:t>
            </a:r>
            <a:r>
              <a:rPr lang="sv-SE" dirty="0"/>
              <a:t> </a:t>
            </a:r>
            <a:r>
              <a:rPr lang="sv-SE" dirty="0" err="1"/>
              <a:t>häälte</a:t>
            </a:r>
            <a:r>
              <a:rPr lang="sv-SE" dirty="0"/>
              <a:t> arv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A0D25E-071B-49CB-8B89-C40E034C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800" dirty="0"/>
              <a:t>… </a:t>
            </a:r>
            <a:r>
              <a:rPr lang="sv-SE" sz="4800" dirty="0" err="1"/>
              <a:t>annab</a:t>
            </a:r>
            <a:r>
              <a:rPr lang="sv-SE" sz="4800" dirty="0"/>
              <a:t> </a:t>
            </a:r>
            <a:r>
              <a:rPr lang="sv-SE" sz="4800" dirty="0" err="1"/>
              <a:t>esinduskogule</a:t>
            </a:r>
            <a:r>
              <a:rPr lang="sv-SE" sz="4800" dirty="0"/>
              <a:t> </a:t>
            </a:r>
            <a:r>
              <a:rPr lang="sv-SE" sz="4800" dirty="0" err="1"/>
              <a:t>autoriteedi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68457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DC13AE-408B-4C1B-B298-C0BB7AF9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Vaba inimene valib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19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25D0C9-1861-4360-8C48-86762785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800" dirty="0" err="1"/>
              <a:t>Ainult</a:t>
            </a:r>
            <a:r>
              <a:rPr lang="sv-SE" sz="4800" dirty="0"/>
              <a:t> </a:t>
            </a:r>
            <a:r>
              <a:rPr lang="sv-SE" sz="4800" dirty="0" err="1"/>
              <a:t>vabadel</a:t>
            </a:r>
            <a:r>
              <a:rPr lang="sv-SE" sz="4800" dirty="0"/>
              <a:t> </a:t>
            </a:r>
            <a:r>
              <a:rPr lang="sv-SE" sz="4800" dirty="0" err="1"/>
              <a:t>valimistel</a:t>
            </a:r>
            <a:r>
              <a:rPr lang="sv-SE" sz="4800" dirty="0"/>
              <a:t> </a:t>
            </a:r>
            <a:r>
              <a:rPr lang="sv-SE" sz="4800" dirty="0" err="1"/>
              <a:t>antud</a:t>
            </a:r>
            <a:r>
              <a:rPr lang="sv-SE" sz="4800" dirty="0"/>
              <a:t> </a:t>
            </a:r>
            <a:r>
              <a:rPr lang="sv-SE" sz="4800" dirty="0" err="1"/>
              <a:t>mandaatide</a:t>
            </a:r>
            <a:r>
              <a:rPr lang="sv-SE" sz="4800" dirty="0"/>
              <a:t> </a:t>
            </a:r>
            <a:r>
              <a:rPr lang="sv-SE" sz="4800" dirty="0" err="1"/>
              <a:t>alusel</a:t>
            </a:r>
            <a:r>
              <a:rPr lang="sv-SE" sz="4800" dirty="0"/>
              <a:t> </a:t>
            </a:r>
            <a:r>
              <a:rPr lang="sv-SE" sz="4800" dirty="0" err="1"/>
              <a:t>tohib</a:t>
            </a:r>
            <a:r>
              <a:rPr lang="sv-SE" sz="4800" dirty="0"/>
              <a:t> </a:t>
            </a:r>
            <a:r>
              <a:rPr lang="sv-SE" sz="4800" dirty="0" err="1"/>
              <a:t>rahva</a:t>
            </a:r>
            <a:r>
              <a:rPr lang="sv-SE" sz="4800" dirty="0"/>
              <a:t> </a:t>
            </a:r>
            <a:r>
              <a:rPr lang="sv-SE" sz="4800" dirty="0" err="1"/>
              <a:t>nimel</a:t>
            </a:r>
            <a:r>
              <a:rPr lang="sv-SE" sz="4800" dirty="0"/>
              <a:t> </a:t>
            </a:r>
            <a:r>
              <a:rPr lang="sv-SE" sz="4800" dirty="0" err="1"/>
              <a:t>rääkida</a:t>
            </a:r>
            <a:r>
              <a:rPr lang="sv-SE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947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2EA58-6160-4926-930B-D945F9DB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kaaseestlane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134667-9471-413E-BE8E-F74880163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800" dirty="0"/>
              <a:t>… </a:t>
            </a:r>
            <a:r>
              <a:rPr lang="sv-SE" sz="4800" dirty="0" err="1"/>
              <a:t>Sinu</a:t>
            </a:r>
            <a:r>
              <a:rPr lang="sv-SE" sz="4800" dirty="0"/>
              <a:t> </a:t>
            </a:r>
            <a:r>
              <a:rPr lang="sv-SE" sz="4800" dirty="0" err="1"/>
              <a:t>käes</a:t>
            </a:r>
            <a:r>
              <a:rPr lang="sv-SE" sz="4800" dirty="0"/>
              <a:t> on </a:t>
            </a:r>
            <a:r>
              <a:rPr lang="sv-SE" sz="4800" dirty="0" err="1"/>
              <a:t>otsuse</a:t>
            </a:r>
            <a:r>
              <a:rPr lang="sv-SE" sz="4800" dirty="0"/>
              <a:t> </a:t>
            </a:r>
            <a:r>
              <a:rPr lang="sv-SE" sz="4800" dirty="0" err="1"/>
              <a:t>langetamine</a:t>
            </a:r>
            <a:r>
              <a:rPr lang="sv-SE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932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AA4863A-5DD4-4425-90DA-A53862DA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eestlane</a:t>
            </a:r>
            <a:r>
              <a:rPr lang="en-US" dirty="0"/>
              <a:t> </a:t>
            </a:r>
            <a:r>
              <a:rPr lang="en-US" dirty="0" err="1"/>
              <a:t>rootsis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0" name="Platshållare för innehåll 2">
            <a:extLst>
              <a:ext uri="{FF2B5EF4-FFF2-40B4-BE49-F238E27FC236}">
                <a16:creationId xmlns:a16="http://schemas.microsoft.com/office/drawing/2014/main" id="{10FD963E-1D79-F50E-CECF-A690AA9E4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7780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58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3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3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8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40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2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0548E-BAC3-4F15-9583-963DABBD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5600" dirty="0">
                <a:solidFill>
                  <a:srgbClr val="454545"/>
                </a:solidFill>
              </a:rPr>
              <a:t>Vali </a:t>
            </a:r>
            <a:br>
              <a:rPr lang="en-US" sz="5600" dirty="0">
                <a:solidFill>
                  <a:srgbClr val="454545"/>
                </a:solidFill>
              </a:rPr>
            </a:br>
            <a:r>
              <a:rPr lang="en-US" sz="5600" dirty="0" err="1">
                <a:solidFill>
                  <a:srgbClr val="454545"/>
                </a:solidFill>
              </a:rPr>
              <a:t>rootsi</a:t>
            </a:r>
            <a:r>
              <a:rPr lang="en-US" sz="5600" dirty="0">
                <a:solidFill>
                  <a:srgbClr val="454545"/>
                </a:solidFill>
              </a:rPr>
              <a:t> </a:t>
            </a:r>
            <a:r>
              <a:rPr lang="en-US" sz="5600" dirty="0" err="1">
                <a:solidFill>
                  <a:srgbClr val="454545"/>
                </a:solidFill>
              </a:rPr>
              <a:t>eestlaskonnale</a:t>
            </a:r>
            <a:r>
              <a:rPr lang="en-US" sz="5600" dirty="0">
                <a:solidFill>
                  <a:srgbClr val="454545"/>
                </a:solidFill>
              </a:rPr>
              <a:t> </a:t>
            </a:r>
            <a:r>
              <a:rPr lang="en-US" sz="5600" dirty="0" err="1">
                <a:solidFill>
                  <a:srgbClr val="454545"/>
                </a:solidFill>
              </a:rPr>
              <a:t>jõuline</a:t>
            </a:r>
            <a:r>
              <a:rPr lang="en-US" sz="5600" dirty="0">
                <a:solidFill>
                  <a:srgbClr val="454545"/>
                </a:solidFill>
              </a:rPr>
              <a:t> </a:t>
            </a:r>
            <a:r>
              <a:rPr lang="en-US" sz="5600" dirty="0" err="1">
                <a:solidFill>
                  <a:srgbClr val="454545"/>
                </a:solidFill>
              </a:rPr>
              <a:t>esindus</a:t>
            </a:r>
            <a:r>
              <a:rPr lang="en-US" sz="5600" dirty="0">
                <a:solidFill>
                  <a:srgbClr val="454545"/>
                </a:solidFill>
              </a:rPr>
              <a:t>!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82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6B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7">
            <a:extLst>
              <a:ext uri="{FF2B5EF4-FFF2-40B4-BE49-F238E27FC236}">
                <a16:creationId xmlns:a16="http://schemas.microsoft.com/office/drawing/2014/main" id="{C22BD444-5150-44A6-8927-2F92353F9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0054" y="643467"/>
            <a:ext cx="38718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B88AF67-50BB-434F-8F21-703D0E18F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12E6DFB-2AB3-4A18-AC44-AF5BEC797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1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356A75E-88CA-4086-87D1-1B76777AC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9F5C1DA-13A5-41EF-9EF2-8B84DB9B9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0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02551-C891-46A3-BEF3-1F3D15D1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Valimiste</a:t>
            </a:r>
            <a:r>
              <a:rPr lang="sv-SE" dirty="0"/>
              <a:t> </a:t>
            </a:r>
            <a:r>
              <a:rPr lang="sv-SE" dirty="0" err="1"/>
              <a:t>kalenderplaan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5CEEA8D-846E-48B4-A6EC-31A7F27ED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315" y="2016125"/>
            <a:ext cx="883769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042A5F-7D28-4217-8255-E858EAF4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Valimiste</a:t>
            </a:r>
            <a:r>
              <a:rPr lang="sv-SE" dirty="0"/>
              <a:t> </a:t>
            </a:r>
            <a:r>
              <a:rPr lang="sv-SE" dirty="0" err="1"/>
              <a:t>kalenderplaan</a:t>
            </a:r>
            <a:r>
              <a:rPr lang="sv-SE" dirty="0"/>
              <a:t> (2)</a:t>
            </a:r>
          </a:p>
        </p:txBody>
      </p:sp>
      <p:graphicFrame>
        <p:nvGraphicFramePr>
          <p:cNvPr id="7" name="Platshållare för innehåll 3" descr="Platshållare för tidslinjeinnehåll">
            <a:extLst>
              <a:ext uri="{FF2B5EF4-FFF2-40B4-BE49-F238E27FC236}">
                <a16:creationId xmlns:a16="http://schemas.microsoft.com/office/drawing/2014/main" id="{89318DB5-B280-4D97-ACC0-F8528C3B2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71729"/>
              </p:ext>
            </p:extLst>
          </p:nvPr>
        </p:nvGraphicFramePr>
        <p:xfrm>
          <a:off x="384175" y="2133154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2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CD502A-E623-4C71-B010-73D4A136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Kandideeri</a:t>
            </a:r>
            <a:r>
              <a:rPr lang="sv-SE" dirty="0"/>
              <a:t> </a:t>
            </a:r>
            <a:r>
              <a:rPr lang="sv-SE" dirty="0" err="1"/>
              <a:t>saadikuks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809922-001F-4B21-B2F5-8B6FC0506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Eestlastel</a:t>
            </a:r>
            <a:r>
              <a:rPr lang="sv-SE" sz="2800" dirty="0"/>
              <a:t> </a:t>
            </a:r>
            <a:r>
              <a:rPr lang="sv-SE" sz="2800" dirty="0" err="1"/>
              <a:t>Rootsis</a:t>
            </a:r>
            <a:r>
              <a:rPr lang="sv-SE" sz="2800" dirty="0"/>
              <a:t> on </a:t>
            </a:r>
            <a:r>
              <a:rPr lang="sv-SE" sz="2800" dirty="0" err="1"/>
              <a:t>oma</a:t>
            </a:r>
            <a:r>
              <a:rPr lang="sv-SE" sz="2800" dirty="0"/>
              <a:t> </a:t>
            </a:r>
            <a:r>
              <a:rPr lang="sv-SE" sz="2800" dirty="0" err="1"/>
              <a:t>vabadel</a:t>
            </a:r>
            <a:r>
              <a:rPr lang="sv-SE" sz="2800" dirty="0"/>
              <a:t> </a:t>
            </a:r>
            <a:r>
              <a:rPr lang="sv-SE" sz="2800" dirty="0" err="1"/>
              <a:t>valimistel</a:t>
            </a:r>
            <a:r>
              <a:rPr lang="sv-SE" sz="2800" dirty="0"/>
              <a:t> </a:t>
            </a:r>
            <a:r>
              <a:rPr lang="sv-SE" sz="2800" dirty="0" err="1"/>
              <a:t>loodud</a:t>
            </a:r>
            <a:r>
              <a:rPr lang="sv-SE" sz="2800" dirty="0"/>
              <a:t> </a:t>
            </a:r>
            <a:r>
              <a:rPr lang="sv-SE" sz="2800" dirty="0" err="1"/>
              <a:t>keskesindus</a:t>
            </a:r>
            <a:r>
              <a:rPr lang="sv-SE" sz="2800" dirty="0"/>
              <a:t> </a:t>
            </a:r>
            <a:r>
              <a:rPr lang="sv-SE" sz="2800" dirty="0" err="1"/>
              <a:t>olemas</a:t>
            </a:r>
            <a:r>
              <a:rPr lang="sv-SE" sz="2800" dirty="0"/>
              <a:t>, </a:t>
            </a:r>
            <a:r>
              <a:rPr lang="sv-SE" sz="2800" dirty="0" err="1"/>
              <a:t>kes</a:t>
            </a:r>
            <a:r>
              <a:rPr lang="sv-SE" sz="2800" dirty="0"/>
              <a:t> </a:t>
            </a:r>
            <a:r>
              <a:rPr lang="sv-SE" sz="2800" dirty="0" err="1"/>
              <a:t>ajab</a:t>
            </a:r>
            <a:r>
              <a:rPr lang="sv-SE" sz="2800" dirty="0"/>
              <a:t> MEIE </a:t>
            </a:r>
            <a:r>
              <a:rPr lang="sv-SE" sz="2800" dirty="0" err="1"/>
              <a:t>kogukonna</a:t>
            </a:r>
            <a:r>
              <a:rPr lang="sv-SE" sz="2800" dirty="0"/>
              <a:t> </a:t>
            </a:r>
            <a:r>
              <a:rPr lang="sv-SE" sz="2800" dirty="0" err="1"/>
              <a:t>asju</a:t>
            </a:r>
            <a:r>
              <a:rPr lang="sv-SE" sz="2800" dirty="0"/>
              <a:t> </a:t>
            </a:r>
            <a:r>
              <a:rPr lang="sv-SE" sz="2800" dirty="0" err="1"/>
              <a:t>Rootsis</a:t>
            </a:r>
            <a:r>
              <a:rPr lang="sv-SE" sz="2800" dirty="0"/>
              <a:t> </a:t>
            </a:r>
            <a:r>
              <a:rPr lang="sv-SE" sz="2800" dirty="0" err="1"/>
              <a:t>kui</a:t>
            </a:r>
            <a:r>
              <a:rPr lang="sv-SE" sz="2800" dirty="0"/>
              <a:t> va </a:t>
            </a:r>
            <a:r>
              <a:rPr lang="sv-SE" sz="2800" dirty="0" err="1"/>
              <a:t>välismail</a:t>
            </a:r>
            <a:r>
              <a:rPr lang="sv-SE" sz="2800" dirty="0"/>
              <a:t> </a:t>
            </a:r>
            <a:r>
              <a:rPr lang="sv-SE" sz="2800" dirty="0" err="1"/>
              <a:t>täisõigusliku</a:t>
            </a:r>
            <a:r>
              <a:rPr lang="sv-SE" sz="2800" dirty="0"/>
              <a:t> </a:t>
            </a:r>
            <a:r>
              <a:rPr lang="sv-SE" sz="2800" dirty="0" err="1"/>
              <a:t>peremehena</a:t>
            </a:r>
            <a:r>
              <a:rPr lang="sv-SE" sz="2800" dirty="0"/>
              <a:t>. Teist </a:t>
            </a:r>
            <a:r>
              <a:rPr lang="sv-SE" sz="2800" dirty="0" err="1"/>
              <a:t>keskesindust</a:t>
            </a:r>
            <a:r>
              <a:rPr lang="sv-SE" sz="2800" dirty="0"/>
              <a:t> </a:t>
            </a:r>
            <a:r>
              <a:rPr lang="sv-SE" sz="2800" dirty="0" err="1"/>
              <a:t>meil</a:t>
            </a:r>
            <a:r>
              <a:rPr lang="sv-SE" sz="2800" dirty="0"/>
              <a:t> </a:t>
            </a:r>
            <a:r>
              <a:rPr lang="sv-SE" sz="2800" dirty="0" err="1"/>
              <a:t>ei</a:t>
            </a:r>
            <a:r>
              <a:rPr lang="sv-SE" sz="2800" dirty="0"/>
              <a:t> </a:t>
            </a:r>
            <a:r>
              <a:rPr lang="sv-SE" sz="2800" dirty="0" err="1"/>
              <a:t>ole</a:t>
            </a:r>
            <a:r>
              <a:rPr lang="sv-SE" sz="2800" dirty="0"/>
              <a:t>. </a:t>
            </a:r>
          </a:p>
          <a:p>
            <a:pPr marL="457200" lvl="1" indent="0">
              <a:buNone/>
            </a:pPr>
            <a:r>
              <a:rPr lang="sv-SE" sz="2600" i="1" dirty="0"/>
              <a:t>Jaan </a:t>
            </a:r>
            <a:r>
              <a:rPr lang="sv-SE" sz="2600" i="1" dirty="0" err="1"/>
              <a:t>Lattik</a:t>
            </a:r>
            <a:endParaRPr lang="sv-SE" sz="2600" i="1" dirty="0"/>
          </a:p>
        </p:txBody>
      </p:sp>
    </p:spTree>
    <p:extLst>
      <p:ext uri="{BB962C8B-B14F-4D97-AF65-F5344CB8AC3E}">
        <p14:creationId xmlns:p14="http://schemas.microsoft.com/office/powerpoint/2010/main" val="40157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34EDBAFF-4A03-41EB-8D2A-E002EC70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sv-SE" dirty="0"/>
              <a:t>Heinrich Laretei </a:t>
            </a:r>
            <a:br>
              <a:rPr lang="sv-SE" dirty="0"/>
            </a:br>
            <a:r>
              <a:rPr lang="sv-SE" dirty="0"/>
              <a:t>(1892-1973)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659869-13CA-2122-A558-18E5AC35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 err="1"/>
              <a:t>Üldvalimiste</a:t>
            </a:r>
            <a:r>
              <a:rPr lang="en-US" dirty="0"/>
              <a:t> idee </a:t>
            </a:r>
            <a:r>
              <a:rPr lang="en-US" dirty="0" err="1"/>
              <a:t>autor</a:t>
            </a:r>
            <a:endParaRPr lang="en-US" dirty="0"/>
          </a:p>
          <a:p>
            <a:r>
              <a:rPr lang="en-US" dirty="0"/>
              <a:t>Kes on </a:t>
            </a:r>
            <a:r>
              <a:rPr lang="en-US" dirty="0" err="1"/>
              <a:t>õigustatud</a:t>
            </a:r>
            <a:r>
              <a:rPr lang="en-US" dirty="0"/>
              <a:t> </a:t>
            </a: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rahva</a:t>
            </a:r>
            <a:r>
              <a:rPr lang="en-US" dirty="0"/>
              <a:t> </a:t>
            </a:r>
            <a:r>
              <a:rPr lang="en-US" dirty="0" err="1"/>
              <a:t>nimel</a:t>
            </a:r>
            <a:r>
              <a:rPr lang="en-US" dirty="0"/>
              <a:t> </a:t>
            </a:r>
            <a:r>
              <a:rPr lang="en-US" dirty="0" err="1"/>
              <a:t>rääkima</a:t>
            </a:r>
            <a:r>
              <a:rPr lang="en-US" dirty="0"/>
              <a:t>?</a:t>
            </a:r>
          </a:p>
          <a:p>
            <a:r>
              <a:rPr lang="en-US" b="1" dirty="0"/>
              <a:t>Kas </a:t>
            </a:r>
            <a:r>
              <a:rPr lang="en-US" b="1" dirty="0" err="1"/>
              <a:t>ülevalt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või</a:t>
            </a:r>
            <a:r>
              <a:rPr lang="en-US" b="1" dirty="0"/>
              <a:t> alt </a:t>
            </a:r>
            <a:r>
              <a:rPr lang="en-US" b="1" dirty="0" err="1"/>
              <a:t>üles</a:t>
            </a:r>
            <a:r>
              <a:rPr lang="en-US" b="1" dirty="0"/>
              <a:t>?</a:t>
            </a:r>
          </a:p>
          <a:p>
            <a:r>
              <a:rPr lang="en-US" dirty="0"/>
              <a:t>DEMOKRAATLIKULT </a:t>
            </a:r>
            <a:r>
              <a:rPr lang="en-US" dirty="0" err="1"/>
              <a:t>valitud</a:t>
            </a:r>
            <a:endParaRPr lang="en-US" dirty="0"/>
          </a:p>
          <a:p>
            <a:r>
              <a:rPr lang="en-US" dirty="0"/>
              <a:t>PARLAMENTAARSEL </a:t>
            </a:r>
            <a:r>
              <a:rPr lang="en-US" dirty="0" err="1"/>
              <a:t>põhimõttel</a:t>
            </a:r>
            <a:r>
              <a:rPr lang="en-US" dirty="0"/>
              <a:t> </a:t>
            </a:r>
            <a:r>
              <a:rPr lang="en-US" dirty="0" err="1"/>
              <a:t>tegutsev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B5BA371-2DB7-488C-9F34-065B4C6C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5" r="1" b="9357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4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6FE1E6-1155-46CD-9113-BC03DDD53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DFCE9-814C-46CF-8B54-3DF7C405D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A3C15A-A950-4238-BB7F-26DD9453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</p:spPr>
        <p:txBody>
          <a:bodyPr anchor="t">
            <a:normAutofit/>
          </a:bodyPr>
          <a:lstStyle/>
          <a:p>
            <a:r>
              <a:rPr lang="sv-SE" dirty="0"/>
              <a:t>Kas </a:t>
            </a:r>
            <a:r>
              <a:rPr lang="sv-SE" dirty="0" err="1"/>
              <a:t>meil</a:t>
            </a:r>
            <a:r>
              <a:rPr lang="sv-SE" dirty="0"/>
              <a:t> on </a:t>
            </a:r>
            <a:r>
              <a:rPr lang="sv-SE" dirty="0" err="1"/>
              <a:t>võimalik</a:t>
            </a:r>
            <a:endParaRPr lang="sv-S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A8DE4-CCC2-431B-8C80-EA90145DB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CB4C886-8576-4974-AB93-DE953D24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1505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386762-7F04-4308-9C63-5F9B6DD51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55918161-7285-8F0A-83A1-0A8594607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548095"/>
              </p:ext>
            </p:extLst>
          </p:nvPr>
        </p:nvGraphicFramePr>
        <p:xfrm>
          <a:off x="1450975" y="933450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38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FCEB29-16C4-4C4F-87EB-2E6EF9BF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 err="1"/>
              <a:t>esinduskogu</a:t>
            </a:r>
            <a:endParaRPr lang="sv-S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6F848827-D9FD-8169-A244-16FD1107B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27134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4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E8DE34-7368-4BD4-AB07-6F9FAA20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 anchor="ctr">
            <a:normAutofit/>
          </a:bodyPr>
          <a:lstStyle/>
          <a:p>
            <a:r>
              <a:rPr lang="sv-SE" dirty="0" err="1"/>
              <a:t>Esinduse</a:t>
            </a:r>
            <a:r>
              <a:rPr lang="sv-SE" dirty="0"/>
              <a:t> </a:t>
            </a:r>
            <a:r>
              <a:rPr lang="sv-SE" dirty="0" err="1"/>
              <a:t>komisjonid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7BE2F6-0821-44B7-9205-FA068488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1" y="2464991"/>
            <a:ext cx="9946640" cy="240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… </a:t>
            </a:r>
            <a:r>
              <a:rPr lang="sv-SE" sz="3200" dirty="0" err="1"/>
              <a:t>koosnedes</a:t>
            </a:r>
            <a:r>
              <a:rPr lang="sv-SE" sz="3200" dirty="0"/>
              <a:t> </a:t>
            </a:r>
            <a:r>
              <a:rPr lang="sv-SE" sz="3200" dirty="0" err="1"/>
              <a:t>ühiskonnatöös</a:t>
            </a:r>
            <a:r>
              <a:rPr lang="sv-SE" sz="3200" dirty="0"/>
              <a:t> ja </a:t>
            </a:r>
            <a:r>
              <a:rPr lang="sv-SE" sz="3200" dirty="0" err="1"/>
              <a:t>erialadel</a:t>
            </a:r>
            <a:r>
              <a:rPr lang="sv-SE" sz="3200" dirty="0"/>
              <a:t> </a:t>
            </a:r>
            <a:r>
              <a:rPr lang="sv-SE" sz="3200" dirty="0" err="1"/>
              <a:t>vilunud</a:t>
            </a:r>
            <a:r>
              <a:rPr lang="sv-SE" sz="3200" dirty="0"/>
              <a:t> </a:t>
            </a:r>
            <a:r>
              <a:rPr lang="sv-SE" sz="3200" dirty="0" err="1"/>
              <a:t>jõududest</a:t>
            </a:r>
            <a:r>
              <a:rPr lang="sv-SE" sz="3200" dirty="0"/>
              <a:t>, </a:t>
            </a:r>
          </a:p>
          <a:p>
            <a:pPr marL="0" indent="0">
              <a:buNone/>
            </a:pPr>
            <a:r>
              <a:rPr lang="sv-SE" sz="3200" dirty="0" err="1"/>
              <a:t>koostavad</a:t>
            </a:r>
            <a:r>
              <a:rPr lang="sv-SE" sz="3200" dirty="0"/>
              <a:t> </a:t>
            </a:r>
            <a:r>
              <a:rPr lang="sv-SE" sz="3200" dirty="0" err="1"/>
              <a:t>esinduse</a:t>
            </a:r>
            <a:r>
              <a:rPr lang="sv-SE" sz="3200" dirty="0"/>
              <a:t> TÖÖKAVA </a:t>
            </a:r>
            <a:r>
              <a:rPr lang="sv-SE" sz="3200" dirty="0" err="1"/>
              <a:t>ning</a:t>
            </a:r>
            <a:r>
              <a:rPr lang="sv-SE" sz="3200" dirty="0"/>
              <a:t> </a:t>
            </a:r>
            <a:r>
              <a:rPr lang="sv-SE" sz="3200" dirty="0" err="1"/>
              <a:t>esitavad</a:t>
            </a:r>
            <a:r>
              <a:rPr lang="sv-SE" sz="3200" dirty="0"/>
              <a:t> </a:t>
            </a:r>
            <a:r>
              <a:rPr lang="sv-SE" sz="3200" dirty="0" err="1"/>
              <a:t>selle</a:t>
            </a:r>
            <a:r>
              <a:rPr lang="sv-SE" sz="3200" dirty="0"/>
              <a:t> </a:t>
            </a:r>
            <a:r>
              <a:rPr lang="sv-SE" sz="3200" dirty="0" err="1"/>
              <a:t>Esindukogule</a:t>
            </a:r>
            <a:r>
              <a:rPr lang="sv-SE" sz="3200" dirty="0"/>
              <a:t>. </a:t>
            </a:r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33C72-761C-4119-8CA0-713AA3E5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 anchor="ctr">
            <a:normAutofit/>
          </a:bodyPr>
          <a:lstStyle/>
          <a:p>
            <a:r>
              <a:rPr lang="sv-SE" dirty="0" err="1"/>
              <a:t>Esinduse</a:t>
            </a:r>
            <a:r>
              <a:rPr lang="sv-SE" dirty="0"/>
              <a:t> </a:t>
            </a:r>
            <a:r>
              <a:rPr lang="sv-SE" dirty="0" err="1"/>
              <a:t>juhatus</a:t>
            </a:r>
            <a:r>
              <a:rPr lang="sv-SE" dirty="0"/>
              <a:t> ja </a:t>
            </a:r>
            <a:r>
              <a:rPr lang="sv-SE" dirty="0" err="1"/>
              <a:t>büroo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3025B8-0578-49EB-951A-CBEC326D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95471"/>
            <a:ext cx="9405891" cy="240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… </a:t>
            </a:r>
            <a:r>
              <a:rPr lang="sv-SE" sz="3600" dirty="0" err="1"/>
              <a:t>otsivad</a:t>
            </a:r>
            <a:r>
              <a:rPr lang="sv-SE" sz="3600" dirty="0"/>
              <a:t> </a:t>
            </a:r>
            <a:r>
              <a:rPr lang="sv-SE" sz="3600" dirty="0" err="1"/>
              <a:t>teid</a:t>
            </a:r>
            <a:r>
              <a:rPr lang="sv-SE" sz="3600" dirty="0"/>
              <a:t> </a:t>
            </a:r>
            <a:r>
              <a:rPr lang="sv-SE" sz="3600" dirty="0" err="1"/>
              <a:t>programmi</a:t>
            </a:r>
            <a:r>
              <a:rPr lang="sv-SE" sz="3600" dirty="0"/>
              <a:t> </a:t>
            </a:r>
            <a:r>
              <a:rPr lang="sv-SE" sz="3600" dirty="0" err="1"/>
              <a:t>elluviimiseks</a:t>
            </a:r>
            <a:r>
              <a:rPr lang="sv-SE" sz="3600" dirty="0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84F43B-D1BC-44FB-A0BA-88C869EF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6700" dirty="0" err="1">
                <a:solidFill>
                  <a:srgbClr val="454545"/>
                </a:solidFill>
              </a:rPr>
              <a:t>Esinduse</a:t>
            </a:r>
            <a:r>
              <a:rPr lang="en-US" sz="6700" dirty="0">
                <a:solidFill>
                  <a:srgbClr val="454545"/>
                </a:solidFill>
              </a:rPr>
              <a:t> </a:t>
            </a:r>
            <a:r>
              <a:rPr lang="en-US" sz="6700" dirty="0" err="1">
                <a:solidFill>
                  <a:srgbClr val="454545"/>
                </a:solidFill>
              </a:rPr>
              <a:t>kaudu</a:t>
            </a:r>
            <a:r>
              <a:rPr lang="en-US" sz="6700" dirty="0">
                <a:solidFill>
                  <a:srgbClr val="454545"/>
                </a:solidFill>
              </a:rPr>
              <a:t> </a:t>
            </a:r>
            <a:r>
              <a:rPr lang="en-US" sz="6700" dirty="0" err="1">
                <a:solidFill>
                  <a:srgbClr val="454545"/>
                </a:solidFill>
              </a:rPr>
              <a:t>kajastub</a:t>
            </a:r>
            <a:r>
              <a:rPr lang="en-US" sz="6700" dirty="0">
                <a:solidFill>
                  <a:srgbClr val="454545"/>
                </a:solidFill>
              </a:rPr>
              <a:t> </a:t>
            </a:r>
            <a:r>
              <a:rPr lang="en-US" sz="6700" dirty="0" err="1">
                <a:solidFill>
                  <a:srgbClr val="454545"/>
                </a:solidFill>
              </a:rPr>
              <a:t>sinu</a:t>
            </a:r>
            <a:r>
              <a:rPr lang="en-US" sz="6700" dirty="0">
                <a:solidFill>
                  <a:srgbClr val="454545"/>
                </a:solidFill>
              </a:rPr>
              <a:t> </a:t>
            </a:r>
            <a:r>
              <a:rPr lang="en-US" sz="6700" dirty="0" err="1">
                <a:solidFill>
                  <a:srgbClr val="454545"/>
                </a:solidFill>
              </a:rPr>
              <a:t>hääl</a:t>
            </a:r>
            <a:endParaRPr lang="en-US" sz="6700" dirty="0">
              <a:solidFill>
                <a:srgbClr val="454545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9FE7CF-3AB1-4378-A55C-E4ADEDE6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 dirty="0" err="1">
                <a:solidFill>
                  <a:schemeClr val="accent1"/>
                </a:solidFill>
              </a:rPr>
              <a:t>Ülemaailmses</a:t>
            </a:r>
            <a:r>
              <a:rPr lang="en-US" sz="1800" cap="all" dirty="0">
                <a:solidFill>
                  <a:schemeClr val="accent1"/>
                </a:solidFill>
              </a:rPr>
              <a:t> </a:t>
            </a:r>
            <a:r>
              <a:rPr lang="en-US" sz="1800" cap="all" dirty="0" err="1">
                <a:solidFill>
                  <a:schemeClr val="accent1"/>
                </a:solidFill>
              </a:rPr>
              <a:t>Eesti</a:t>
            </a:r>
            <a:r>
              <a:rPr lang="en-US" sz="1800" cap="all" dirty="0">
                <a:solidFill>
                  <a:schemeClr val="accent1"/>
                </a:solidFill>
              </a:rPr>
              <a:t> </a:t>
            </a:r>
            <a:r>
              <a:rPr lang="en-US" sz="1800" cap="all" dirty="0" err="1">
                <a:solidFill>
                  <a:schemeClr val="accent1"/>
                </a:solidFill>
              </a:rPr>
              <a:t>Kesknõukogus</a:t>
            </a:r>
            <a:endParaRPr lang="en-US" sz="1800" cap="all" dirty="0">
              <a:solidFill>
                <a:schemeClr val="accent1"/>
              </a:solidFill>
            </a:endParaRP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4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23C90-20A0-466B-B8E3-C84CEB3E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HÄÄLETAGE </a:t>
            </a:r>
            <a:r>
              <a:rPr lang="sv-SE" dirty="0" err="1"/>
              <a:t>esinduse</a:t>
            </a:r>
            <a:r>
              <a:rPr lang="sv-SE" dirty="0"/>
              <a:t> </a:t>
            </a:r>
            <a:r>
              <a:rPr lang="sv-SE" dirty="0" err="1"/>
              <a:t>valimistel</a:t>
            </a:r>
            <a:endParaRPr lang="sv-SE" dirty="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4602557-88B3-13DD-75C4-D8BC097C9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877976"/>
              </p:ext>
            </p:extLst>
          </p:nvPr>
        </p:nvGraphicFramePr>
        <p:xfrm>
          <a:off x="1451579" y="2015732"/>
          <a:ext cx="10161301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6461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TM10001114[[fn=Galleri]]</Template>
  <TotalTime>1</TotalTime>
  <Words>374</Words>
  <Application>Microsoft Office PowerPoint</Application>
  <PresentationFormat>Bredbild</PresentationFormat>
  <Paragraphs>59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7" baseType="lpstr">
      <vt:lpstr>Arial</vt:lpstr>
      <vt:lpstr>Gill Sans MT</vt:lpstr>
      <vt:lpstr>Galleri</vt:lpstr>
      <vt:lpstr>REL ESINDUSKOGU VALIMISED 2022</vt:lpstr>
      <vt:lpstr>PowerPoint-presentation</vt:lpstr>
      <vt:lpstr>Heinrich Laretei  (1892-1973)</vt:lpstr>
      <vt:lpstr>Kas meil on võimalik</vt:lpstr>
      <vt:lpstr>esinduskogu</vt:lpstr>
      <vt:lpstr>Esinduse komisjonid</vt:lpstr>
      <vt:lpstr>Esinduse juhatus ja büroo</vt:lpstr>
      <vt:lpstr>Esinduse kaudu kajastub sinu hääl</vt:lpstr>
      <vt:lpstr>HÄÄLETAGE esinduse valimistel</vt:lpstr>
      <vt:lpstr>vajame</vt:lpstr>
      <vt:lpstr>Esinduskogu isiklik koosseis</vt:lpstr>
      <vt:lpstr>Valimisest osavõtjate häälte arv</vt:lpstr>
      <vt:lpstr>Vaba inimene valib</vt:lpstr>
      <vt:lpstr>PowerPoint-presentation</vt:lpstr>
      <vt:lpstr>kaaseestlane</vt:lpstr>
      <vt:lpstr>Iga eestlane rootsis</vt:lpstr>
      <vt:lpstr>Vali  rootsi eestlaskonnale jõuline esindus!</vt:lpstr>
      <vt:lpstr>PowerPoint-presentation</vt:lpstr>
      <vt:lpstr>PowerPoint-presentation</vt:lpstr>
      <vt:lpstr>PowerPoint-presentation</vt:lpstr>
      <vt:lpstr>PowerPoint-presentation</vt:lpstr>
      <vt:lpstr>Valimiste kalenderplaan</vt:lpstr>
      <vt:lpstr>Valimiste kalenderplaan (2)</vt:lpstr>
      <vt:lpstr>Kandideeri saadikuks!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 ESINDUSKOGU VALIMISED 2023</dc:title>
  <dc:creator>Sirle Sööt</dc:creator>
  <cp:lastModifiedBy>Sirle Sööt</cp:lastModifiedBy>
  <cp:revision>16</cp:revision>
  <dcterms:created xsi:type="dcterms:W3CDTF">2022-04-08T20:00:47Z</dcterms:created>
  <dcterms:modified xsi:type="dcterms:W3CDTF">2022-04-13T19:11:46Z</dcterms:modified>
</cp:coreProperties>
</file>