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  <p:sldId id="292" r:id="rId15"/>
    <p:sldId id="269" r:id="rId16"/>
    <p:sldId id="270" r:id="rId17"/>
    <p:sldId id="271" r:id="rId18"/>
    <p:sldId id="273" r:id="rId19"/>
    <p:sldId id="274" r:id="rId20"/>
    <p:sldId id="276" r:id="rId21"/>
    <p:sldId id="275" r:id="rId22"/>
    <p:sldId id="277" r:id="rId23"/>
    <p:sldId id="278" r:id="rId24"/>
    <p:sldId id="288" r:id="rId25"/>
    <p:sldId id="280" r:id="rId26"/>
    <p:sldId id="282" r:id="rId27"/>
    <p:sldId id="284" r:id="rId28"/>
    <p:sldId id="285" r:id="rId29"/>
    <p:sldId id="287" r:id="rId30"/>
    <p:sldId id="291" r:id="rId31"/>
    <p:sldId id="289" r:id="rId32"/>
    <p:sldId id="290" r:id="rId33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B4F5-7260-4BF8-B714-E3ABE457125D}" type="datetimeFigureOut">
              <a:rPr lang="sv-SE" smtClean="0"/>
              <a:pPr/>
              <a:t>2017-04-22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645A-9033-487A-9FCB-B2D803573A9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B4F5-7260-4BF8-B714-E3ABE457125D}" type="datetimeFigureOut">
              <a:rPr lang="sv-SE" smtClean="0"/>
              <a:pPr/>
              <a:t>2017-04-22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645A-9033-487A-9FCB-B2D803573A9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B4F5-7260-4BF8-B714-E3ABE457125D}" type="datetimeFigureOut">
              <a:rPr lang="sv-SE" smtClean="0"/>
              <a:pPr/>
              <a:t>2017-04-22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645A-9033-487A-9FCB-B2D803573A9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B4F5-7260-4BF8-B714-E3ABE457125D}" type="datetimeFigureOut">
              <a:rPr lang="sv-SE" smtClean="0"/>
              <a:pPr/>
              <a:t>2017-04-22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645A-9033-487A-9FCB-B2D803573A9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B4F5-7260-4BF8-B714-E3ABE457125D}" type="datetimeFigureOut">
              <a:rPr lang="sv-SE" smtClean="0"/>
              <a:pPr/>
              <a:t>2017-04-22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645A-9033-487A-9FCB-B2D803573A9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B4F5-7260-4BF8-B714-E3ABE457125D}" type="datetimeFigureOut">
              <a:rPr lang="sv-SE" smtClean="0"/>
              <a:pPr/>
              <a:t>2017-04-22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645A-9033-487A-9FCB-B2D803573A9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B4F5-7260-4BF8-B714-E3ABE457125D}" type="datetimeFigureOut">
              <a:rPr lang="sv-SE" smtClean="0"/>
              <a:pPr/>
              <a:t>2017-04-22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645A-9033-487A-9FCB-B2D803573A9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B4F5-7260-4BF8-B714-E3ABE457125D}" type="datetimeFigureOut">
              <a:rPr lang="sv-SE" smtClean="0"/>
              <a:pPr/>
              <a:t>2017-04-22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645A-9033-487A-9FCB-B2D803573A9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B4F5-7260-4BF8-B714-E3ABE457125D}" type="datetimeFigureOut">
              <a:rPr lang="sv-SE" smtClean="0"/>
              <a:pPr/>
              <a:t>2017-04-22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645A-9033-487A-9FCB-B2D803573A9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B4F5-7260-4BF8-B714-E3ABE457125D}" type="datetimeFigureOut">
              <a:rPr lang="sv-SE" smtClean="0"/>
              <a:pPr/>
              <a:t>2017-04-22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645A-9033-487A-9FCB-B2D803573A9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1B4F5-7260-4BF8-B714-E3ABE457125D}" type="datetimeFigureOut">
              <a:rPr lang="sv-SE" smtClean="0"/>
              <a:pPr/>
              <a:t>2017-04-22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7645A-9033-487A-9FCB-B2D803573A9B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1B4F5-7260-4BF8-B714-E3ABE457125D}" type="datetimeFigureOut">
              <a:rPr lang="sv-SE" smtClean="0"/>
              <a:pPr/>
              <a:t>2017-04-22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7645A-9033-487A-9FCB-B2D803573A9B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REL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552"/>
            <a:ext cx="9144000" cy="5142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Jüri</a:t>
            </a:r>
            <a:r>
              <a:rPr lang="sv-SE" dirty="0" smtClean="0"/>
              <a:t> </a:t>
            </a:r>
            <a:r>
              <a:rPr lang="sv-SE" dirty="0" err="1" smtClean="0"/>
              <a:t>Lossman</a:t>
            </a:r>
            <a:r>
              <a:rPr lang="sv-SE" dirty="0" smtClean="0"/>
              <a:t>: 20 </a:t>
            </a:r>
            <a:r>
              <a:rPr lang="sv-SE" dirty="0" err="1" smtClean="0"/>
              <a:t>years</a:t>
            </a:r>
            <a:r>
              <a:rPr lang="sv-SE" dirty="0" smtClean="0"/>
              <a:t> in Sweden! </a:t>
            </a:r>
            <a:r>
              <a:rPr lang="sv-SE" dirty="0" err="1" smtClean="0"/>
              <a:t>Let`s</a:t>
            </a:r>
            <a:r>
              <a:rPr lang="sv-SE" dirty="0" smtClean="0"/>
              <a:t> make a present to the King …</a:t>
            </a:r>
            <a:endParaRPr lang="sv-SE" dirty="0"/>
          </a:p>
        </p:txBody>
      </p:sp>
      <p:pic>
        <p:nvPicPr>
          <p:cNvPr id="4" name="Platshållare för innehåll 3" descr="AD1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71949" y="1600200"/>
            <a:ext cx="340010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GIMO </a:t>
            </a:r>
            <a:r>
              <a:rPr lang="sv-SE" dirty="0" err="1" smtClean="0"/>
              <a:t>Democracy</a:t>
            </a:r>
            <a:r>
              <a:rPr lang="sv-SE" dirty="0" smtClean="0"/>
              <a:t> School</a:t>
            </a:r>
            <a:endParaRPr lang="sv-SE" dirty="0"/>
          </a:p>
        </p:txBody>
      </p:sp>
      <p:pic>
        <p:nvPicPr>
          <p:cNvPr id="4" name="Platshållare för innehåll 3" descr="MRP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04010" y="1815306"/>
            <a:ext cx="5935980" cy="4095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Nr. 3 LEO KARUPÄÄ </a:t>
            </a:r>
            <a:br>
              <a:rPr lang="sv-SE" dirty="0" smtClean="0"/>
            </a:br>
            <a:r>
              <a:rPr lang="sv-SE" dirty="0" smtClean="0"/>
              <a:t>1967-74</a:t>
            </a:r>
            <a:endParaRPr lang="sv-SE" dirty="0"/>
          </a:p>
        </p:txBody>
      </p:sp>
      <p:pic>
        <p:nvPicPr>
          <p:cNvPr id="4" name="Platshållare för innehåll 3" descr="MRP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60848"/>
            <a:ext cx="8925573" cy="3096343"/>
          </a:xfrm>
        </p:spPr>
      </p:pic>
      <p:sp>
        <p:nvSpPr>
          <p:cNvPr id="5" name="textruta 4"/>
          <p:cNvSpPr txBox="1"/>
          <p:nvPr/>
        </p:nvSpPr>
        <p:spPr>
          <a:xfrm>
            <a:off x="1043608" y="5445224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800" dirty="0" smtClean="0"/>
              <a:t>The man who </a:t>
            </a:r>
            <a:r>
              <a:rPr lang="sv-SE" sz="2800" dirty="0" err="1" smtClean="0"/>
              <a:t>loved</a:t>
            </a:r>
            <a:r>
              <a:rPr lang="sv-SE" sz="2800" dirty="0" smtClean="0"/>
              <a:t> to </a:t>
            </a:r>
            <a:r>
              <a:rPr lang="sv-SE" sz="2800" dirty="0" err="1" smtClean="0"/>
              <a:t>smoke</a:t>
            </a:r>
            <a:r>
              <a:rPr lang="sv-SE" sz="2800" dirty="0" smtClean="0"/>
              <a:t> his </a:t>
            </a:r>
            <a:r>
              <a:rPr lang="sv-SE" sz="2800" dirty="0" err="1" smtClean="0"/>
              <a:t>pipe</a:t>
            </a:r>
            <a:endParaRPr lang="sv-SE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Do </a:t>
            </a:r>
            <a:r>
              <a:rPr lang="sv-SE" dirty="0" err="1" smtClean="0"/>
              <a:t>they</a:t>
            </a:r>
            <a:r>
              <a:rPr lang="sv-SE" dirty="0" smtClean="0"/>
              <a:t> play poker?</a:t>
            </a:r>
            <a:endParaRPr lang="sv-SE" dirty="0"/>
          </a:p>
        </p:txBody>
      </p:sp>
      <p:pic>
        <p:nvPicPr>
          <p:cNvPr id="4" name="Platshållare för innehåll 3" descr="MRP0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685064"/>
            <a:ext cx="7848872" cy="447952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Ahti </a:t>
            </a:r>
            <a:r>
              <a:rPr lang="sv-SE" dirty="0" err="1" smtClean="0"/>
              <a:t>Pae</a:t>
            </a:r>
            <a:r>
              <a:rPr lang="sv-SE" dirty="0" smtClean="0"/>
              <a:t> &amp; </a:t>
            </a:r>
            <a:r>
              <a:rPr lang="sv-SE" dirty="0" err="1" smtClean="0"/>
              <a:t>Mai</a:t>
            </a:r>
            <a:r>
              <a:rPr lang="sv-SE" dirty="0" smtClean="0"/>
              <a:t> </a:t>
            </a:r>
            <a:r>
              <a:rPr lang="sv-SE" smtClean="0"/>
              <a:t>Raud-Pähn</a:t>
            </a:r>
            <a:endParaRPr lang="sv-SE"/>
          </a:p>
        </p:txBody>
      </p:sp>
      <p:pic>
        <p:nvPicPr>
          <p:cNvPr id="2050" name="Picture 2" descr="D:\REE-REL 70 fotod\Isikud\AP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90454"/>
            <a:ext cx="3240360" cy="4895675"/>
          </a:xfrm>
          <a:prstGeom prst="rect">
            <a:avLst/>
          </a:prstGeom>
          <a:noFill/>
        </p:spPr>
      </p:pic>
      <p:pic>
        <p:nvPicPr>
          <p:cNvPr id="2051" name="Picture 3" descr="D:\REE-REL 70 fotod\Isikud\AC9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556792"/>
            <a:ext cx="3499104" cy="4818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Jackpot: VOLVO </a:t>
            </a:r>
            <a:r>
              <a:rPr lang="sv-SE" dirty="0" err="1" smtClean="0"/>
              <a:t>Amazone</a:t>
            </a:r>
            <a:endParaRPr lang="sv-SE" dirty="0"/>
          </a:p>
        </p:txBody>
      </p:sp>
      <p:pic>
        <p:nvPicPr>
          <p:cNvPr id="4" name="Platshållare för innehåll 3" descr="MRP0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293161"/>
            <a:ext cx="7776864" cy="52370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What´s</a:t>
            </a:r>
            <a:r>
              <a:rPr lang="sv-SE" dirty="0" smtClean="0"/>
              <a:t> </a:t>
            </a:r>
            <a:r>
              <a:rPr lang="sv-SE" dirty="0" err="1" smtClean="0"/>
              <a:t>going</a:t>
            </a:r>
            <a:r>
              <a:rPr lang="sv-SE" dirty="0" smtClean="0"/>
              <a:t> on?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v-SE" sz="4400" dirty="0" smtClean="0"/>
          </a:p>
          <a:p>
            <a:r>
              <a:rPr lang="sv-SE" sz="4400" dirty="0" smtClean="0"/>
              <a:t>1974   		nr. 4 Olaf </a:t>
            </a:r>
            <a:r>
              <a:rPr lang="sv-SE" sz="4400" dirty="0" err="1" smtClean="0"/>
              <a:t>Muruk</a:t>
            </a:r>
            <a:r>
              <a:rPr lang="sv-SE" sz="4400" dirty="0" smtClean="0"/>
              <a:t> </a:t>
            </a:r>
          </a:p>
          <a:p>
            <a:r>
              <a:rPr lang="sv-SE" sz="4400" dirty="0" smtClean="0"/>
              <a:t>1974-1975 	nr. 5 Hans Kauri</a:t>
            </a:r>
          </a:p>
          <a:p>
            <a:r>
              <a:rPr lang="sv-SE" sz="4400" dirty="0" smtClean="0"/>
              <a:t>1975-1977	nr. 6 Olaf </a:t>
            </a:r>
            <a:r>
              <a:rPr lang="sv-SE" sz="4400" dirty="0" err="1" smtClean="0"/>
              <a:t>Muruk</a:t>
            </a:r>
            <a:endParaRPr lang="sv-SE" sz="4400" dirty="0" smtClean="0"/>
          </a:p>
          <a:p>
            <a:r>
              <a:rPr lang="sv-SE" sz="4400" dirty="0" smtClean="0"/>
              <a:t>1977-1979	nr. 7 Hans Kauri</a:t>
            </a:r>
            <a:endParaRPr lang="sv-SE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Congress of organisations </a:t>
            </a:r>
            <a:r>
              <a:rPr lang="sv-SE" dirty="0" err="1" smtClean="0"/>
              <a:t>every</a:t>
            </a:r>
            <a:r>
              <a:rPr lang="sv-SE" dirty="0" smtClean="0"/>
              <a:t> 4th </a:t>
            </a:r>
            <a:r>
              <a:rPr lang="sv-SE" dirty="0" err="1" smtClean="0"/>
              <a:t>year</a:t>
            </a:r>
            <a:endParaRPr lang="sv-SE" dirty="0"/>
          </a:p>
        </p:txBody>
      </p:sp>
      <p:pic>
        <p:nvPicPr>
          <p:cNvPr id="4" name="Platshållare för innehåll 3" descr="EPL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8841" y="1600200"/>
            <a:ext cx="64263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Anniversary</a:t>
            </a:r>
            <a:r>
              <a:rPr lang="sv-SE" dirty="0" smtClean="0"/>
              <a:t> of the </a:t>
            </a:r>
            <a:r>
              <a:rPr lang="sv-SE" dirty="0" err="1" smtClean="0"/>
              <a:t>Estonian</a:t>
            </a:r>
            <a:r>
              <a:rPr lang="sv-SE" dirty="0" smtClean="0"/>
              <a:t> </a:t>
            </a:r>
            <a:r>
              <a:rPr lang="sv-SE" dirty="0" err="1" smtClean="0"/>
              <a:t>Republic</a:t>
            </a:r>
            <a:r>
              <a:rPr lang="sv-SE" dirty="0" smtClean="0"/>
              <a:t> </a:t>
            </a:r>
            <a:r>
              <a:rPr lang="sv-SE" dirty="0" err="1" smtClean="0"/>
              <a:t>which</a:t>
            </a:r>
            <a:r>
              <a:rPr lang="sv-SE" dirty="0" smtClean="0"/>
              <a:t> </a:t>
            </a:r>
            <a:r>
              <a:rPr lang="sv-SE" dirty="0" err="1" smtClean="0"/>
              <a:t>doesn´t</a:t>
            </a:r>
            <a:r>
              <a:rPr lang="sv-SE" dirty="0" smtClean="0"/>
              <a:t> </a:t>
            </a:r>
            <a:r>
              <a:rPr lang="sv-SE" dirty="0" err="1" smtClean="0"/>
              <a:t>exists</a:t>
            </a:r>
            <a:r>
              <a:rPr lang="sv-SE" dirty="0" smtClean="0"/>
              <a:t> on the </a:t>
            </a:r>
            <a:r>
              <a:rPr lang="sv-SE" dirty="0" err="1" smtClean="0"/>
              <a:t>map</a:t>
            </a:r>
            <a:endParaRPr lang="sv-SE" dirty="0"/>
          </a:p>
        </p:txBody>
      </p:sp>
      <p:pic>
        <p:nvPicPr>
          <p:cNvPr id="4" name="Platshållare för innehåll 3" descr="EPL0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8377" y="1600200"/>
            <a:ext cx="584724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Ahti </a:t>
            </a:r>
            <a:r>
              <a:rPr lang="sv-SE" dirty="0" err="1" smtClean="0"/>
              <a:t>Pae</a:t>
            </a:r>
            <a:r>
              <a:rPr lang="sv-SE" dirty="0" smtClean="0"/>
              <a:t>: Children, </a:t>
            </a:r>
            <a:br>
              <a:rPr lang="sv-SE" dirty="0" smtClean="0"/>
            </a:br>
            <a:r>
              <a:rPr lang="sv-SE" dirty="0" smtClean="0"/>
              <a:t>who </a:t>
            </a:r>
            <a:r>
              <a:rPr lang="sv-SE" dirty="0" err="1" smtClean="0"/>
              <a:t>was</a:t>
            </a:r>
            <a:r>
              <a:rPr lang="sv-SE" dirty="0" smtClean="0"/>
              <a:t> Jaan </a:t>
            </a:r>
            <a:r>
              <a:rPr lang="sv-SE" dirty="0" err="1" smtClean="0"/>
              <a:t>Tõnisson</a:t>
            </a:r>
            <a:r>
              <a:rPr lang="sv-SE" dirty="0" smtClean="0"/>
              <a:t>?</a:t>
            </a:r>
            <a:endParaRPr lang="sv-SE" dirty="0"/>
          </a:p>
        </p:txBody>
      </p:sp>
      <p:pic>
        <p:nvPicPr>
          <p:cNvPr id="4" name="Platshållare för innehåll 3" descr="AC7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7875" y="1600200"/>
            <a:ext cx="756824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Chairman</a:t>
            </a:r>
            <a:r>
              <a:rPr lang="sv-SE" dirty="0" smtClean="0"/>
              <a:t> nr 1 - </a:t>
            </a:r>
            <a:r>
              <a:rPr lang="sv-SE" b="1" dirty="0" smtClean="0"/>
              <a:t>JAAN LATTIK</a:t>
            </a:r>
            <a:br>
              <a:rPr lang="sv-SE" b="1" dirty="0" smtClean="0"/>
            </a:br>
            <a:r>
              <a:rPr lang="sv-SE" b="1" dirty="0" smtClean="0"/>
              <a:t>1956-1963</a:t>
            </a:r>
            <a:endParaRPr lang="sv-SE" dirty="0"/>
          </a:p>
        </p:txBody>
      </p:sp>
      <p:pic>
        <p:nvPicPr>
          <p:cNvPr id="4" name="Platshållare för innehåll 3" descr="AD2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9499" y="1600200"/>
            <a:ext cx="6325002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Nr 8 JAAN VILVAL 1979-83</a:t>
            </a:r>
            <a:endParaRPr lang="sv-SE" dirty="0"/>
          </a:p>
        </p:txBody>
      </p:sp>
      <p:pic>
        <p:nvPicPr>
          <p:cNvPr id="4" name="Platshållare för innehåll 3" descr="Vilval peab kõn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53234" y="1478352"/>
            <a:ext cx="7407198" cy="45429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 </a:t>
            </a:r>
            <a:r>
              <a:rPr lang="sv-SE" dirty="0" err="1" smtClean="0"/>
              <a:t>lot</a:t>
            </a:r>
            <a:r>
              <a:rPr lang="sv-SE" dirty="0" smtClean="0"/>
              <a:t> of </a:t>
            </a:r>
            <a:r>
              <a:rPr lang="sv-SE" dirty="0" err="1" smtClean="0"/>
              <a:t>paperwork</a:t>
            </a:r>
            <a:endParaRPr lang="sv-SE" dirty="0"/>
          </a:p>
        </p:txBody>
      </p:sp>
      <p:pic>
        <p:nvPicPr>
          <p:cNvPr id="4" name="Platshållare för innehåll 3" descr="AC9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1966" y="1600200"/>
            <a:ext cx="6440068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Nr 9 JOHAN HAABMA</a:t>
            </a:r>
            <a:br>
              <a:rPr lang="sv-SE" dirty="0" smtClean="0"/>
            </a:br>
            <a:r>
              <a:rPr lang="sv-SE" dirty="0" smtClean="0"/>
              <a:t>1983-1991</a:t>
            </a:r>
            <a:endParaRPr lang="sv-SE" dirty="0"/>
          </a:p>
        </p:txBody>
      </p:sp>
      <p:pic>
        <p:nvPicPr>
          <p:cNvPr id="8" name="Platshållare för innehåll 7" descr="AC798 Johan Haabm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5" y="1600200"/>
            <a:ext cx="5388542" cy="51578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Nr 10 PEETER LUKSEP(1991-2003)</a:t>
            </a:r>
            <a:endParaRPr lang="sv-SE" dirty="0"/>
          </a:p>
        </p:txBody>
      </p:sp>
      <p:pic>
        <p:nvPicPr>
          <p:cNvPr id="1026" name="Picture 2" descr="D:\Struggling for Freedom in Exile_valik\28_EPL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07998"/>
            <a:ext cx="6912768" cy="5237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Honourable</a:t>
            </a:r>
            <a:r>
              <a:rPr lang="sv-SE" dirty="0" smtClean="0"/>
              <a:t> men: </a:t>
            </a:r>
            <a:r>
              <a:rPr lang="sv-SE" dirty="0" err="1" smtClean="0"/>
              <a:t>Tillu</a:t>
            </a:r>
            <a:r>
              <a:rPr lang="sv-SE" dirty="0" smtClean="0"/>
              <a:t> Hanson, </a:t>
            </a:r>
            <a:br>
              <a:rPr lang="sv-SE" dirty="0" smtClean="0"/>
            </a:br>
            <a:r>
              <a:rPr lang="sv-SE" dirty="0" err="1" smtClean="0"/>
              <a:t>Rein</a:t>
            </a:r>
            <a:r>
              <a:rPr lang="sv-SE" dirty="0" smtClean="0"/>
              <a:t> </a:t>
            </a:r>
            <a:r>
              <a:rPr lang="sv-SE" dirty="0" err="1" smtClean="0"/>
              <a:t>Asu</a:t>
            </a:r>
            <a:r>
              <a:rPr lang="sv-SE" dirty="0" smtClean="0"/>
              <a:t>, </a:t>
            </a:r>
            <a:r>
              <a:rPr lang="sv-SE" dirty="0" err="1" smtClean="0"/>
              <a:t>Peeter</a:t>
            </a:r>
            <a:r>
              <a:rPr lang="sv-SE" dirty="0" smtClean="0"/>
              <a:t> </a:t>
            </a:r>
            <a:r>
              <a:rPr lang="sv-SE" dirty="0" err="1" smtClean="0"/>
              <a:t>Luksep</a:t>
            </a:r>
            <a:endParaRPr lang="sv-SE" dirty="0"/>
          </a:p>
        </p:txBody>
      </p:sp>
      <p:pic>
        <p:nvPicPr>
          <p:cNvPr id="2050" name="Picture 2" descr="D:\Struggling for Freedom in Exile_valik\29_EPL0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08760"/>
            <a:ext cx="7056784" cy="50111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Leelo</a:t>
            </a:r>
            <a:r>
              <a:rPr lang="sv-SE" dirty="0" smtClean="0"/>
              <a:t> </a:t>
            </a:r>
            <a:r>
              <a:rPr lang="sv-SE" dirty="0" err="1" smtClean="0"/>
              <a:t>Pukk</a:t>
            </a:r>
            <a:r>
              <a:rPr lang="sv-SE" dirty="0" smtClean="0"/>
              <a:t> with Baltic friends</a:t>
            </a:r>
            <a:endParaRPr lang="sv-SE" dirty="0"/>
          </a:p>
        </p:txBody>
      </p:sp>
      <p:pic>
        <p:nvPicPr>
          <p:cNvPr id="4" name="Platshållare för innehåll 3" descr="AC9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362444"/>
            <a:ext cx="7632848" cy="50976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Nr 11 AHO REBAS (2003-2006)</a:t>
            </a:r>
            <a:endParaRPr lang="sv-SE" dirty="0"/>
          </a:p>
        </p:txBody>
      </p:sp>
      <p:pic>
        <p:nvPicPr>
          <p:cNvPr id="6" name="Platshållare för innehåll 3" descr="Aho Reba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582838"/>
            <a:ext cx="6480720" cy="4461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Nr 12 JAAK AKKER (2006-2012)</a:t>
            </a:r>
            <a:endParaRPr lang="sv-SE" dirty="0"/>
          </a:p>
        </p:txBody>
      </p:sp>
      <p:pic>
        <p:nvPicPr>
          <p:cNvPr id="4" name="Platshållare för innehåll 3" descr="REL2011album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230951"/>
            <a:ext cx="7704856" cy="512088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Stormy</a:t>
            </a:r>
            <a:r>
              <a:rPr lang="sv-SE" dirty="0" smtClean="0"/>
              <a:t> </a:t>
            </a:r>
            <a:r>
              <a:rPr lang="sv-SE" dirty="0" err="1" smtClean="0"/>
              <a:t>winds</a:t>
            </a:r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sz="4400" dirty="0" smtClean="0"/>
              <a:t>2012 nr. 13 </a:t>
            </a:r>
            <a:r>
              <a:rPr lang="sv-SE" sz="4400" dirty="0" err="1" smtClean="0"/>
              <a:t>Egert</a:t>
            </a:r>
            <a:r>
              <a:rPr lang="sv-SE" sz="4400" dirty="0" smtClean="0"/>
              <a:t> </a:t>
            </a:r>
            <a:r>
              <a:rPr lang="sv-SE" sz="4400" dirty="0" err="1" smtClean="0"/>
              <a:t>Lemmik</a:t>
            </a:r>
            <a:r>
              <a:rPr lang="sv-SE" sz="4400" dirty="0" smtClean="0"/>
              <a:t> (</a:t>
            </a:r>
            <a:r>
              <a:rPr lang="sv-SE" sz="4400" dirty="0" err="1" smtClean="0"/>
              <a:t>Särel</a:t>
            </a:r>
            <a:r>
              <a:rPr lang="sv-SE" sz="4400" dirty="0" smtClean="0"/>
              <a:t>)</a:t>
            </a:r>
          </a:p>
          <a:p>
            <a:r>
              <a:rPr lang="sv-SE" sz="4400" dirty="0" smtClean="0"/>
              <a:t>2012-2013 Aho </a:t>
            </a:r>
            <a:r>
              <a:rPr lang="sv-SE" sz="4400" dirty="0" err="1" smtClean="0"/>
              <a:t>Rebas</a:t>
            </a:r>
            <a:endParaRPr lang="sv-SE" sz="4400" dirty="0" smtClean="0"/>
          </a:p>
          <a:p>
            <a:endParaRPr lang="sv-SE" dirty="0"/>
          </a:p>
        </p:txBody>
      </p:sp>
      <p:pic>
        <p:nvPicPr>
          <p:cNvPr id="6" name="Platshållare för innehåll 3" descr="Aho Rebas 2016 F Aili Suiste Rund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3429000"/>
            <a:ext cx="4572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Nr. 15 SIRLE SÖÖT (2013-…)</a:t>
            </a:r>
            <a:endParaRPr lang="sv-SE" dirty="0"/>
          </a:p>
        </p:txBody>
      </p:sp>
      <p:pic>
        <p:nvPicPr>
          <p:cNvPr id="7" name="Platshållare för innehåll 6" descr="Sirle Sööt 18.06.2018 Stockholmis Portree must-val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63345" y="1600200"/>
            <a:ext cx="301730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err="1" smtClean="0"/>
              <a:t>Ambassador</a:t>
            </a:r>
            <a:r>
              <a:rPr lang="sv-SE" dirty="0" smtClean="0"/>
              <a:t> </a:t>
            </a:r>
            <a:r>
              <a:rPr lang="sv-SE" dirty="0" smtClean="0"/>
              <a:t>Heinrich Laretei &amp; </a:t>
            </a:r>
            <a:r>
              <a:rPr lang="sv-SE" dirty="0" err="1" smtClean="0"/>
              <a:t>others</a:t>
            </a:r>
            <a:endParaRPr lang="sv-SE" dirty="0"/>
          </a:p>
        </p:txBody>
      </p:sp>
      <p:pic>
        <p:nvPicPr>
          <p:cNvPr id="4" name="Platshållare för innehåll 3" descr="MRP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407066"/>
            <a:ext cx="7344816" cy="47268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ONFERENCE\avaslaid Conferenc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8636399" cy="48574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#STOPNORDSTREAM2</a:t>
            </a:r>
            <a:endParaRPr lang="sv-SE" dirty="0"/>
          </a:p>
        </p:txBody>
      </p:sp>
      <p:pic>
        <p:nvPicPr>
          <p:cNvPr id="4" name="Platshållare för innehåll 3" descr="NS2 flaier W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2288" y="1600200"/>
            <a:ext cx="677942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REL as a </a:t>
            </a:r>
            <a:r>
              <a:rPr lang="sv-SE" dirty="0" err="1" smtClean="0"/>
              <a:t>beehive</a:t>
            </a:r>
            <a:endParaRPr lang="sv-SE" dirty="0"/>
          </a:p>
        </p:txBody>
      </p:sp>
      <p:pic>
        <p:nvPicPr>
          <p:cNvPr id="4" name="Platshållare för innehåll 3" descr="Mesipu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1556792"/>
            <a:ext cx="7488832" cy="49834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Hej minister Edman! </a:t>
            </a:r>
            <a:br>
              <a:rPr lang="sv-SE" dirty="0" smtClean="0"/>
            </a:br>
            <a:r>
              <a:rPr lang="sv-SE" dirty="0" err="1"/>
              <a:t>W</a:t>
            </a:r>
            <a:r>
              <a:rPr lang="sv-SE" dirty="0" err="1" smtClean="0"/>
              <a:t>e</a:t>
            </a:r>
            <a:r>
              <a:rPr lang="sv-SE" dirty="0" smtClean="0"/>
              <a:t> </a:t>
            </a:r>
            <a:r>
              <a:rPr lang="sv-SE" dirty="0" err="1" smtClean="0"/>
              <a:t>want</a:t>
            </a:r>
            <a:r>
              <a:rPr lang="sv-SE" dirty="0" smtClean="0"/>
              <a:t> to </a:t>
            </a:r>
            <a:r>
              <a:rPr lang="sv-SE" dirty="0" err="1" smtClean="0"/>
              <a:t>establish</a:t>
            </a:r>
            <a:r>
              <a:rPr lang="sv-SE" dirty="0" smtClean="0"/>
              <a:t> </a:t>
            </a:r>
            <a:r>
              <a:rPr lang="sv-SE" dirty="0" err="1" smtClean="0"/>
              <a:t>Estonian</a:t>
            </a:r>
            <a:r>
              <a:rPr lang="sv-SE" dirty="0" smtClean="0"/>
              <a:t> </a:t>
            </a:r>
            <a:r>
              <a:rPr lang="sv-SE" dirty="0" err="1" smtClean="0"/>
              <a:t>Schools</a:t>
            </a:r>
            <a:r>
              <a:rPr lang="sv-SE" dirty="0" smtClean="0"/>
              <a:t> </a:t>
            </a:r>
            <a:endParaRPr lang="sv-SE" dirty="0"/>
          </a:p>
        </p:txBody>
      </p:sp>
      <p:pic>
        <p:nvPicPr>
          <p:cNvPr id="4" name="Platshållare för innehåll 3" descr="MRP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15616" y="1556792"/>
            <a:ext cx="6737063" cy="50944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seniors </a:t>
            </a:r>
            <a:r>
              <a:rPr lang="sv-SE" dirty="0" err="1" smtClean="0"/>
              <a:t>were</a:t>
            </a:r>
            <a:r>
              <a:rPr lang="sv-SE" dirty="0" smtClean="0"/>
              <a:t> </a:t>
            </a:r>
            <a:r>
              <a:rPr lang="sv-SE" dirty="0" err="1" smtClean="0"/>
              <a:t>serious</a:t>
            </a:r>
            <a:endParaRPr lang="sv-SE" dirty="0"/>
          </a:p>
        </p:txBody>
      </p:sp>
      <p:pic>
        <p:nvPicPr>
          <p:cNvPr id="4" name="Platshållare för innehåll 3" descr="MRP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120252"/>
            <a:ext cx="8424936" cy="56302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The </a:t>
            </a:r>
            <a:r>
              <a:rPr lang="sv-SE" dirty="0" err="1" smtClean="0"/>
              <a:t>younger</a:t>
            </a:r>
            <a:r>
              <a:rPr lang="sv-SE" dirty="0" smtClean="0"/>
              <a:t> </a:t>
            </a:r>
            <a:r>
              <a:rPr lang="sv-SE" dirty="0" err="1" smtClean="0"/>
              <a:t>ones</a:t>
            </a:r>
            <a:r>
              <a:rPr lang="sv-SE" dirty="0" smtClean="0"/>
              <a:t> </a:t>
            </a:r>
            <a:r>
              <a:rPr lang="sv-SE" dirty="0" err="1" smtClean="0"/>
              <a:t>had</a:t>
            </a:r>
            <a:r>
              <a:rPr lang="sv-SE" dirty="0" smtClean="0"/>
              <a:t> </a:t>
            </a:r>
            <a:r>
              <a:rPr lang="sv-SE" dirty="0" err="1" smtClean="0"/>
              <a:t>fun</a:t>
            </a:r>
            <a:endParaRPr lang="sv-SE" dirty="0"/>
          </a:p>
        </p:txBody>
      </p:sp>
      <p:pic>
        <p:nvPicPr>
          <p:cNvPr id="4" name="Platshållare för innehåll 3" descr="MRP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340768"/>
            <a:ext cx="7128792" cy="52277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Smoking in auditorium </a:t>
            </a:r>
            <a:r>
              <a:rPr lang="sv-SE" dirty="0" err="1" smtClean="0"/>
              <a:t>was</a:t>
            </a:r>
            <a:r>
              <a:rPr lang="sv-SE" dirty="0" smtClean="0"/>
              <a:t> </a:t>
            </a:r>
            <a:r>
              <a:rPr lang="sv-SE" dirty="0" smtClean="0"/>
              <a:t>norm</a:t>
            </a:r>
            <a:endParaRPr lang="sv-SE" dirty="0"/>
          </a:p>
        </p:txBody>
      </p:sp>
      <p:pic>
        <p:nvPicPr>
          <p:cNvPr id="4" name="Platshållare för innehåll 3" descr="AC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246484"/>
            <a:ext cx="8229600" cy="32333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Lotteri </a:t>
            </a:r>
            <a:r>
              <a:rPr lang="sv-SE" dirty="0" err="1" smtClean="0"/>
              <a:t>will</a:t>
            </a:r>
            <a:r>
              <a:rPr lang="sv-SE" dirty="0" smtClean="0"/>
              <a:t> solv the </a:t>
            </a:r>
            <a:r>
              <a:rPr lang="sv-SE" dirty="0" err="1" smtClean="0"/>
              <a:t>financial</a:t>
            </a:r>
            <a:r>
              <a:rPr lang="sv-SE" dirty="0" smtClean="0"/>
              <a:t> problems</a:t>
            </a:r>
            <a:endParaRPr lang="sv-SE" dirty="0"/>
          </a:p>
        </p:txBody>
      </p:sp>
      <p:pic>
        <p:nvPicPr>
          <p:cNvPr id="4" name="Platshållare för innehåll 3" descr="MRP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268760"/>
            <a:ext cx="6702496" cy="526406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Nr. 2 HANS KAURI 1963-1967</a:t>
            </a:r>
            <a:endParaRPr lang="sv-SE" dirty="0"/>
          </a:p>
        </p:txBody>
      </p:sp>
      <p:pic>
        <p:nvPicPr>
          <p:cNvPr id="4" name="Platshållare för innehåll 3" descr="Hans Kaur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1" y="1054869"/>
            <a:ext cx="7704856" cy="57786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185</Words>
  <Application>Microsoft Office PowerPoint</Application>
  <PresentationFormat>Bildspel på skärmen (4:3)</PresentationFormat>
  <Paragraphs>38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32</vt:i4>
      </vt:variant>
    </vt:vector>
  </HeadingPairs>
  <TitlesOfParts>
    <vt:vector size="33" baseType="lpstr">
      <vt:lpstr>Office-tema</vt:lpstr>
      <vt:lpstr>Bild 1</vt:lpstr>
      <vt:lpstr>Chairman nr 1 - JAAN LATTIK 1956-1963</vt:lpstr>
      <vt:lpstr>Ambassador Heinrich Laretei &amp; others</vt:lpstr>
      <vt:lpstr>Hej minister Edman!  We want to establish Estonian Schools </vt:lpstr>
      <vt:lpstr>The seniors were serious</vt:lpstr>
      <vt:lpstr>The younger ones had fun</vt:lpstr>
      <vt:lpstr>Smoking in auditorium was norm</vt:lpstr>
      <vt:lpstr>Lotteri will solv the financial problems</vt:lpstr>
      <vt:lpstr>Nr. 2 HANS KAURI 1963-1967</vt:lpstr>
      <vt:lpstr>Jüri Lossman: 20 years in Sweden! Let`s make a present to the King …</vt:lpstr>
      <vt:lpstr>GIMO Democracy School</vt:lpstr>
      <vt:lpstr>Nr. 3 LEO KARUPÄÄ  1967-74</vt:lpstr>
      <vt:lpstr>Do they play poker?</vt:lpstr>
      <vt:lpstr>Ahti Pae &amp; Mai Raud-Pähn</vt:lpstr>
      <vt:lpstr>Jackpot: VOLVO Amazone</vt:lpstr>
      <vt:lpstr>What´s going on?</vt:lpstr>
      <vt:lpstr>Congress of organisations every 4th year</vt:lpstr>
      <vt:lpstr>Anniversary of the Estonian Republic which doesn´t exists on the map</vt:lpstr>
      <vt:lpstr>Ahti Pae: Children,  who was Jaan Tõnisson?</vt:lpstr>
      <vt:lpstr>Nr 8 JAAN VILVAL 1979-83</vt:lpstr>
      <vt:lpstr>A lot of paperwork</vt:lpstr>
      <vt:lpstr>Nr 9 JOHAN HAABMA 1983-1991</vt:lpstr>
      <vt:lpstr>Nr 10 PEETER LUKSEP(1991-2003)</vt:lpstr>
      <vt:lpstr>Honourable men: Tillu Hanson,  Rein Asu, Peeter Luksep</vt:lpstr>
      <vt:lpstr>Leelo Pukk with Baltic friends</vt:lpstr>
      <vt:lpstr>Nr 11 AHO REBAS (2003-2006)</vt:lpstr>
      <vt:lpstr>Nr 12 JAAK AKKER (2006-2012)</vt:lpstr>
      <vt:lpstr>Stormy winds</vt:lpstr>
      <vt:lpstr>Nr. 15 SIRLE SÖÖT (2013-…)</vt:lpstr>
      <vt:lpstr>Bild 30</vt:lpstr>
      <vt:lpstr>#STOPNORDSTREAM2</vt:lpstr>
      <vt:lpstr>REL as a beehive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it started… 1956</dc:title>
  <dc:creator>BMW</dc:creator>
  <cp:lastModifiedBy>BMW</cp:lastModifiedBy>
  <cp:revision>17</cp:revision>
  <dcterms:created xsi:type="dcterms:W3CDTF">2017-04-22T01:54:32Z</dcterms:created>
  <dcterms:modified xsi:type="dcterms:W3CDTF">2017-04-22T16:30:58Z</dcterms:modified>
</cp:coreProperties>
</file>